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a713b6f8045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e8e471c3749cb"/>
  </p:sldMasterIdLst>
  <p:sldIdLst>
    <p:sldId xmlns:r="http://schemas.openxmlformats.org/officeDocument/2006/relationships" id="256" r:id="R10828efcf7bf4efa"/>
    <p:sldId xmlns:r="http://schemas.openxmlformats.org/officeDocument/2006/relationships" id="257" r:id="R8851de74ee57412a"/>
    <p:sldId xmlns:r="http://schemas.openxmlformats.org/officeDocument/2006/relationships" id="258" r:id="Rfa2003d0cd52496f"/>
    <p:sldId xmlns:r="http://schemas.openxmlformats.org/officeDocument/2006/relationships" id="259" r:id="Rf1b28681e9e14716"/>
    <p:sldId xmlns:r="http://schemas.openxmlformats.org/officeDocument/2006/relationships" id="260" r:id="R55c388166a6a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e8e471c3749cb" /><Relationship Type="http://schemas.openxmlformats.org/officeDocument/2006/relationships/slide" Target="/ppt/slides/slide1.xml" Id="R10828efcf7bf4efa" /><Relationship Type="http://schemas.openxmlformats.org/officeDocument/2006/relationships/slide" Target="/ppt/slides/slide2.xml" Id="R8851de74ee57412a" /><Relationship Type="http://schemas.openxmlformats.org/officeDocument/2006/relationships/slide" Target="/ppt/slides/slide3.xml" Id="Rfa2003d0cd52496f" /><Relationship Type="http://schemas.openxmlformats.org/officeDocument/2006/relationships/slide" Target="/ppt/slides/slide4.xml" Id="Rf1b28681e9e14716" /><Relationship Type="http://schemas.openxmlformats.org/officeDocument/2006/relationships/slide" Target="/ppt/slides/slide5.xml" Id="R55c388166a6a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72f8cede2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696591e147aa" /><Relationship Type="http://schemas.openxmlformats.org/officeDocument/2006/relationships/theme" Target="/ppt/slideMasters/theme/theme1.xml" Id="R9243ef227361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65696591e1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5a49927e4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5b49a1a9c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286e8ecff46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604dd714e47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a130cb27d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