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410c8aa521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8d21e7f5c4ec6"/>
  </p:sldMasterIdLst>
  <p:sldIdLst>
    <p:sldId xmlns:r="http://schemas.openxmlformats.org/officeDocument/2006/relationships" id="256" r:id="R087de460f4ec4467"/>
    <p:sldId xmlns:r="http://schemas.openxmlformats.org/officeDocument/2006/relationships" id="257" r:id="Rbaeb86074b794f5b"/>
    <p:sldId xmlns:r="http://schemas.openxmlformats.org/officeDocument/2006/relationships" id="258" r:id="Rce8c33a466bc41f7"/>
    <p:sldId xmlns:r="http://schemas.openxmlformats.org/officeDocument/2006/relationships" id="259" r:id="R1826ee307d374a27"/>
    <p:sldId xmlns:r="http://schemas.openxmlformats.org/officeDocument/2006/relationships" id="260" r:id="R3a86ce6908c8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8d21e7f5c4ec6" /><Relationship Type="http://schemas.openxmlformats.org/officeDocument/2006/relationships/slide" Target="/ppt/slides/slide1.xml" Id="R087de460f4ec4467" /><Relationship Type="http://schemas.openxmlformats.org/officeDocument/2006/relationships/slide" Target="/ppt/slides/slide2.xml" Id="Rbaeb86074b794f5b" /><Relationship Type="http://schemas.openxmlformats.org/officeDocument/2006/relationships/slide" Target="/ppt/slides/slide3.xml" Id="Rce8c33a466bc41f7" /><Relationship Type="http://schemas.openxmlformats.org/officeDocument/2006/relationships/slide" Target="/ppt/slides/slide4.xml" Id="R1826ee307d374a27" /><Relationship Type="http://schemas.openxmlformats.org/officeDocument/2006/relationships/slide" Target="/ppt/slides/slide5.xml" Id="R3a86ce6908c8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82d47e6d2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003fda2f948a5" /><Relationship Type="http://schemas.openxmlformats.org/officeDocument/2006/relationships/theme" Target="/ppt/slideMasters/theme/theme1.xml" Id="Rd660f39bbd5d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5003fda2f9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fc1f529e4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23be83562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22ddc67de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951bf9cd44f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1515651c64a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