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219e350f9d48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c858f10aa4b9d"/>
  </p:sldMasterIdLst>
  <p:sldIdLst>
    <p:sldId xmlns:r="http://schemas.openxmlformats.org/officeDocument/2006/relationships" id="256" r:id="R2dc64cdb8a4e4e2f"/>
    <p:sldId xmlns:r="http://schemas.openxmlformats.org/officeDocument/2006/relationships" id="257" r:id="R075d401f5d73416b"/>
    <p:sldId xmlns:r="http://schemas.openxmlformats.org/officeDocument/2006/relationships" id="258" r:id="Rfbbd3ba43ef34e07"/>
    <p:sldId xmlns:r="http://schemas.openxmlformats.org/officeDocument/2006/relationships" id="259" r:id="Raff331c0152f4dc0"/>
    <p:sldId xmlns:r="http://schemas.openxmlformats.org/officeDocument/2006/relationships" id="260" r:id="R89ef0bc968094c6f"/>
    <p:sldId xmlns:r="http://schemas.openxmlformats.org/officeDocument/2006/relationships" id="261" r:id="Rc242ebb781f9459d"/>
    <p:sldId xmlns:r="http://schemas.openxmlformats.org/officeDocument/2006/relationships" id="262" r:id="R3b721772bc31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c858f10aa4b9d" /><Relationship Type="http://schemas.openxmlformats.org/officeDocument/2006/relationships/slide" Target="/ppt/slides/slide1.xml" Id="R2dc64cdb8a4e4e2f" /><Relationship Type="http://schemas.openxmlformats.org/officeDocument/2006/relationships/slide" Target="/ppt/slides/slide2.xml" Id="R075d401f5d73416b" /><Relationship Type="http://schemas.openxmlformats.org/officeDocument/2006/relationships/slide" Target="/ppt/slides/slide3.xml" Id="Rfbbd3ba43ef34e07" /><Relationship Type="http://schemas.openxmlformats.org/officeDocument/2006/relationships/slide" Target="/ppt/slides/slide4.xml" Id="Raff331c0152f4dc0" /><Relationship Type="http://schemas.openxmlformats.org/officeDocument/2006/relationships/slide" Target="/ppt/slides/slide5.xml" Id="R89ef0bc968094c6f" /><Relationship Type="http://schemas.openxmlformats.org/officeDocument/2006/relationships/slide" Target="/ppt/slides/slide6.xml" Id="Rc242ebb781f9459d" /><Relationship Type="http://schemas.openxmlformats.org/officeDocument/2006/relationships/slide" Target="/ppt/slides/slide7.xml" Id="R3b721772bc31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9aea5096046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41ca6ce9d46f5" /><Relationship Type="http://schemas.openxmlformats.org/officeDocument/2006/relationships/theme" Target="/ppt/slideMasters/theme/theme1.xml" Id="R3d4555f6b0c045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d41ca6ce9d46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228aed16941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40032761943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7812b3bb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c563bbeda47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f0164ea59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2b2a05fc34e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361777a0c4a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