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fbf4fd9aaf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5ced0fe9c4d7d"/>
  </p:sldMasterIdLst>
  <p:sldIdLst>
    <p:sldId xmlns:r="http://schemas.openxmlformats.org/officeDocument/2006/relationships" id="256" r:id="R89813764d406415e"/>
    <p:sldId xmlns:r="http://schemas.openxmlformats.org/officeDocument/2006/relationships" id="257" r:id="R111217afb0d84614"/>
    <p:sldId xmlns:r="http://schemas.openxmlformats.org/officeDocument/2006/relationships" id="258" r:id="R029f16f312ab43fd"/>
    <p:sldId xmlns:r="http://schemas.openxmlformats.org/officeDocument/2006/relationships" id="259" r:id="R67f0d1305f4d46df"/>
    <p:sldId xmlns:r="http://schemas.openxmlformats.org/officeDocument/2006/relationships" id="260" r:id="Rd5da6932069c4d9a"/>
    <p:sldId xmlns:r="http://schemas.openxmlformats.org/officeDocument/2006/relationships" id="261" r:id="R4d0a13b744654057"/>
    <p:sldId xmlns:r="http://schemas.openxmlformats.org/officeDocument/2006/relationships" id="262" r:id="Ra5bdda4ac32740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5ced0fe9c4d7d" /><Relationship Type="http://schemas.openxmlformats.org/officeDocument/2006/relationships/slide" Target="/ppt/slides/slide1.xml" Id="R89813764d406415e" /><Relationship Type="http://schemas.openxmlformats.org/officeDocument/2006/relationships/slide" Target="/ppt/slides/slide2.xml" Id="R111217afb0d84614" /><Relationship Type="http://schemas.openxmlformats.org/officeDocument/2006/relationships/slide" Target="/ppt/slides/slide3.xml" Id="R029f16f312ab43fd" /><Relationship Type="http://schemas.openxmlformats.org/officeDocument/2006/relationships/slide" Target="/ppt/slides/slide4.xml" Id="R67f0d1305f4d46df" /><Relationship Type="http://schemas.openxmlformats.org/officeDocument/2006/relationships/slide" Target="/ppt/slides/slide5.xml" Id="Rd5da6932069c4d9a" /><Relationship Type="http://schemas.openxmlformats.org/officeDocument/2006/relationships/slide" Target="/ppt/slides/slide6.xml" Id="R4d0a13b744654057" /><Relationship Type="http://schemas.openxmlformats.org/officeDocument/2006/relationships/slide" Target="/ppt/slides/slide7.xml" Id="Ra5bdda4ac32740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41bd1eb9c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0f0f1284a4193" /><Relationship Type="http://schemas.openxmlformats.org/officeDocument/2006/relationships/theme" Target="/ppt/slideMasters/theme/theme1.xml" Id="R74117f8cdf67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0f0f1284a41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6dd8ec1f843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8c036365542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b5a03ce754d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4c6cd23c840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f0d99bd7d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d30dbbe92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5f54487f9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JONNY LARSEN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LARSEN RØRLEGGERBEDRIFT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LARSEN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VINNI LARSEN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