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ad3504d06124de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8f4c6c0a51d4fdd"/>
  </p:sldMasterIdLst>
  <p:sldIdLst>
    <p:sldId xmlns:r="http://schemas.openxmlformats.org/officeDocument/2006/relationships" id="256" r:id="Rb5f94b32f99c4692"/>
    <p:sldId xmlns:r="http://schemas.openxmlformats.org/officeDocument/2006/relationships" id="257" r:id="R720a690924e64075"/>
    <p:sldId xmlns:r="http://schemas.openxmlformats.org/officeDocument/2006/relationships" id="258" r:id="R49ed31fc3e004c83"/>
    <p:sldId xmlns:r="http://schemas.openxmlformats.org/officeDocument/2006/relationships" id="259" r:id="R3de07849f3e54594"/>
    <p:sldId xmlns:r="http://schemas.openxmlformats.org/officeDocument/2006/relationships" id="260" r:id="R289bc8d277614bf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8f4c6c0a51d4fdd" /><Relationship Type="http://schemas.openxmlformats.org/officeDocument/2006/relationships/slide" Target="/ppt/slides/slide1.xml" Id="Rb5f94b32f99c4692" /><Relationship Type="http://schemas.openxmlformats.org/officeDocument/2006/relationships/slide" Target="/ppt/slides/slide2.xml" Id="R720a690924e64075" /><Relationship Type="http://schemas.openxmlformats.org/officeDocument/2006/relationships/slide" Target="/ppt/slides/slide3.xml" Id="R49ed31fc3e004c83" /><Relationship Type="http://schemas.openxmlformats.org/officeDocument/2006/relationships/slide" Target="/ppt/slides/slide4.xml" Id="R3de07849f3e54594" /><Relationship Type="http://schemas.openxmlformats.org/officeDocument/2006/relationships/slide" Target="/ppt/slides/slide5.xml" Id="R289bc8d277614bf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5d96a90243e400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c30361d9ae4bd1" /><Relationship Type="http://schemas.openxmlformats.org/officeDocument/2006/relationships/theme" Target="/ppt/slideMasters/theme/theme1.xml" Id="R352d8aab22ef4c5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9c30361d9ae4bd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89a19b28f24ce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d772a649bc4d6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fc61f3fd2a49a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e6edaabdcd413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55c595d56a41f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PAD TRE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PAD TRE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PAD TRE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PAD TRE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PAD TRE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PAD TRE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980 232 913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PAD TRE AS</a:t>
            </a:r>
          </a:p>
        </p:txBody>
      </p:sp>
    </p:spTree>
  </p:cSld>
  <p:clrMapOvr>
    <a:masterClrMapping xmlns:a="http://schemas.openxmlformats.org/drawingml/2006/main"/>
  </p:clrMapOvr>
</p:sld>
</file>