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39666f47594d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f855a6fd044c8f"/>
  </p:sldMasterIdLst>
  <p:sldIdLst>
    <p:sldId xmlns:r="http://schemas.openxmlformats.org/officeDocument/2006/relationships" id="256" r:id="R839d9929b7c24147"/>
    <p:sldId xmlns:r="http://schemas.openxmlformats.org/officeDocument/2006/relationships" id="257" r:id="R1df79bad36f1474d"/>
    <p:sldId xmlns:r="http://schemas.openxmlformats.org/officeDocument/2006/relationships" id="258" r:id="R0b3b4f4954084746"/>
    <p:sldId xmlns:r="http://schemas.openxmlformats.org/officeDocument/2006/relationships" id="259" r:id="R62e367769b5c4024"/>
    <p:sldId xmlns:r="http://schemas.openxmlformats.org/officeDocument/2006/relationships" id="260" r:id="R36c21dc5c4384f89"/>
    <p:sldId xmlns:r="http://schemas.openxmlformats.org/officeDocument/2006/relationships" id="261" r:id="R0e328dadc2e74724"/>
    <p:sldId xmlns:r="http://schemas.openxmlformats.org/officeDocument/2006/relationships" id="262" r:id="Rc9594c6b574b4b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f855a6fd044c8f" /><Relationship Type="http://schemas.openxmlformats.org/officeDocument/2006/relationships/slide" Target="/ppt/slides/slide1.xml" Id="R839d9929b7c24147" /><Relationship Type="http://schemas.openxmlformats.org/officeDocument/2006/relationships/slide" Target="/ppt/slides/slide2.xml" Id="R1df79bad36f1474d" /><Relationship Type="http://schemas.openxmlformats.org/officeDocument/2006/relationships/slide" Target="/ppt/slides/slide3.xml" Id="R0b3b4f4954084746" /><Relationship Type="http://schemas.openxmlformats.org/officeDocument/2006/relationships/slide" Target="/ppt/slides/slide4.xml" Id="R62e367769b5c4024" /><Relationship Type="http://schemas.openxmlformats.org/officeDocument/2006/relationships/slide" Target="/ppt/slides/slide5.xml" Id="R36c21dc5c4384f89" /><Relationship Type="http://schemas.openxmlformats.org/officeDocument/2006/relationships/slide" Target="/ppt/slides/slide6.xml" Id="R0e328dadc2e74724" /><Relationship Type="http://schemas.openxmlformats.org/officeDocument/2006/relationships/slide" Target="/ppt/slides/slide7.xml" Id="Rc9594c6b574b4b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1b772110d47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72ebda57f428e" /><Relationship Type="http://schemas.openxmlformats.org/officeDocument/2006/relationships/theme" Target="/ppt/slideMasters/theme/theme1.xml" Id="R8fdef9dcb47349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172ebda57f42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b268e3cdf43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e3e4bcac841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15c5bc32147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9e67d08334e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b99b05e1f4f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00be92a1140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561ecb5b944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HANDELSVARER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HANDELSVARER AS ble etablert [år] og holder til i Iveland.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879 364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289 773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309 054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ØVLAND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Leeslandsveien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4724 Iveland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post@handelsvarer.no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980 249 727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