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67809699554b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bf846874e14309"/>
  </p:sldMasterIdLst>
  <p:sldIdLst>
    <p:sldId xmlns:r="http://schemas.openxmlformats.org/officeDocument/2006/relationships" id="256" r:id="R395cd076c5334087"/>
    <p:sldId xmlns:r="http://schemas.openxmlformats.org/officeDocument/2006/relationships" id="257" r:id="R6ce2d3bc986a4ead"/>
    <p:sldId xmlns:r="http://schemas.openxmlformats.org/officeDocument/2006/relationships" id="258" r:id="R24b3761da42a48ff"/>
    <p:sldId xmlns:r="http://schemas.openxmlformats.org/officeDocument/2006/relationships" id="259" r:id="Redb690d85d684afa"/>
    <p:sldId xmlns:r="http://schemas.openxmlformats.org/officeDocument/2006/relationships" id="260" r:id="R6b02fbdd23314e38"/>
    <p:sldId xmlns:r="http://schemas.openxmlformats.org/officeDocument/2006/relationships" id="261" r:id="Rc943c254c8ed4f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f846874e14309" /><Relationship Type="http://schemas.openxmlformats.org/officeDocument/2006/relationships/slide" Target="/ppt/slides/slide1.xml" Id="R395cd076c5334087" /><Relationship Type="http://schemas.openxmlformats.org/officeDocument/2006/relationships/slide" Target="/ppt/slides/slide2.xml" Id="R6ce2d3bc986a4ead" /><Relationship Type="http://schemas.openxmlformats.org/officeDocument/2006/relationships/slide" Target="/ppt/slides/slide3.xml" Id="R24b3761da42a48ff" /><Relationship Type="http://schemas.openxmlformats.org/officeDocument/2006/relationships/slide" Target="/ppt/slides/slide4.xml" Id="Redb690d85d684afa" /><Relationship Type="http://schemas.openxmlformats.org/officeDocument/2006/relationships/slide" Target="/ppt/slides/slide5.xml" Id="R6b02fbdd23314e38" /><Relationship Type="http://schemas.openxmlformats.org/officeDocument/2006/relationships/slide" Target="/ppt/slides/slide6.xml" Id="Rc943c254c8ed4f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428bfd51c540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42678ac334e08" /><Relationship Type="http://schemas.openxmlformats.org/officeDocument/2006/relationships/theme" Target="/ppt/slideMasters/theme/theme1.xml" Id="R7e21d7f518fb4f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342678ac334e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0fc7716ee4c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3024c36aa4a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a1c48920b45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dcc8e951248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4233c9d494c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9a356160f4f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