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70c9c5a33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70ae9df244bc6"/>
  </p:sldMasterIdLst>
  <p:sldIdLst>
    <p:sldId xmlns:r="http://schemas.openxmlformats.org/officeDocument/2006/relationships" id="256" r:id="R7f560b73900a4bb8"/>
    <p:sldId xmlns:r="http://schemas.openxmlformats.org/officeDocument/2006/relationships" id="257" r:id="R206296cacfc34dc6"/>
    <p:sldId xmlns:r="http://schemas.openxmlformats.org/officeDocument/2006/relationships" id="258" r:id="R580cc6851ecc481a"/>
    <p:sldId xmlns:r="http://schemas.openxmlformats.org/officeDocument/2006/relationships" id="259" r:id="R2530a3874f9e4bce"/>
    <p:sldId xmlns:r="http://schemas.openxmlformats.org/officeDocument/2006/relationships" id="260" r:id="Ra6a8e54e70634b47"/>
    <p:sldId xmlns:r="http://schemas.openxmlformats.org/officeDocument/2006/relationships" id="261" r:id="Rbfef564abb6b45c2"/>
    <p:sldId xmlns:r="http://schemas.openxmlformats.org/officeDocument/2006/relationships" id="262" r:id="R241c81eb538941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70ae9df244bc6" /><Relationship Type="http://schemas.openxmlformats.org/officeDocument/2006/relationships/slide" Target="/ppt/slides/slide1.xml" Id="R7f560b73900a4bb8" /><Relationship Type="http://schemas.openxmlformats.org/officeDocument/2006/relationships/slide" Target="/ppt/slides/slide2.xml" Id="R206296cacfc34dc6" /><Relationship Type="http://schemas.openxmlformats.org/officeDocument/2006/relationships/slide" Target="/ppt/slides/slide3.xml" Id="R580cc6851ecc481a" /><Relationship Type="http://schemas.openxmlformats.org/officeDocument/2006/relationships/slide" Target="/ppt/slides/slide4.xml" Id="R2530a3874f9e4bce" /><Relationship Type="http://schemas.openxmlformats.org/officeDocument/2006/relationships/slide" Target="/ppt/slides/slide5.xml" Id="Ra6a8e54e70634b47" /><Relationship Type="http://schemas.openxmlformats.org/officeDocument/2006/relationships/slide" Target="/ppt/slides/slide6.xml" Id="Rbfef564abb6b45c2" /><Relationship Type="http://schemas.openxmlformats.org/officeDocument/2006/relationships/slide" Target="/ppt/slides/slide7.xml" Id="R241c81eb538941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899df8b83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90d2e53a1478b" /><Relationship Type="http://schemas.openxmlformats.org/officeDocument/2006/relationships/theme" Target="/ppt/slideMasters/theme/theme1.xml" Id="R2bce62ba7fc2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90d2e53a1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22dd6e26d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298e1098a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8289b94bb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46edbe49b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b6b4ae17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4ec1a1ec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0a99dea2e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