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acae5438a4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6bd746965466b"/>
  </p:sldMasterIdLst>
  <p:sldIdLst>
    <p:sldId xmlns:r="http://schemas.openxmlformats.org/officeDocument/2006/relationships" id="256" r:id="R5466b1c9fc4646de"/>
    <p:sldId xmlns:r="http://schemas.openxmlformats.org/officeDocument/2006/relationships" id="257" r:id="R3d8e91e96c4647f6"/>
    <p:sldId xmlns:r="http://schemas.openxmlformats.org/officeDocument/2006/relationships" id="258" r:id="Rc283a893346c468e"/>
    <p:sldId xmlns:r="http://schemas.openxmlformats.org/officeDocument/2006/relationships" id="259" r:id="R470b58de890a477d"/>
    <p:sldId xmlns:r="http://schemas.openxmlformats.org/officeDocument/2006/relationships" id="260" r:id="Rc92599d1bb74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6bd746965466b" /><Relationship Type="http://schemas.openxmlformats.org/officeDocument/2006/relationships/slide" Target="/ppt/slides/slide1.xml" Id="R5466b1c9fc4646de" /><Relationship Type="http://schemas.openxmlformats.org/officeDocument/2006/relationships/slide" Target="/ppt/slides/slide2.xml" Id="R3d8e91e96c4647f6" /><Relationship Type="http://schemas.openxmlformats.org/officeDocument/2006/relationships/slide" Target="/ppt/slides/slide3.xml" Id="Rc283a893346c468e" /><Relationship Type="http://schemas.openxmlformats.org/officeDocument/2006/relationships/slide" Target="/ppt/slides/slide4.xml" Id="R470b58de890a477d" /><Relationship Type="http://schemas.openxmlformats.org/officeDocument/2006/relationships/slide" Target="/ppt/slides/slide5.xml" Id="Rc92599d1bb74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bfd6ac2c8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9e0b08c8d4027" /><Relationship Type="http://schemas.openxmlformats.org/officeDocument/2006/relationships/theme" Target="/ppt/slideMasters/theme/theme1.xml" Id="R351682f54896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9e0b08c8d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c09a88782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d8b35cfdf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6f654359f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5ef9ac0594f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f487ce58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