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8bfd067bd040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00195ad3794c7a"/>
  </p:sldMasterIdLst>
  <p:sldIdLst>
    <p:sldId xmlns:r="http://schemas.openxmlformats.org/officeDocument/2006/relationships" id="256" r:id="Rd415cc58cbd04aeb"/>
    <p:sldId xmlns:r="http://schemas.openxmlformats.org/officeDocument/2006/relationships" id="257" r:id="R5515d97e781c4c90"/>
    <p:sldId xmlns:r="http://schemas.openxmlformats.org/officeDocument/2006/relationships" id="258" r:id="R475202e36cfc4b98"/>
    <p:sldId xmlns:r="http://schemas.openxmlformats.org/officeDocument/2006/relationships" id="259" r:id="Rb28bd7f1795a48ac"/>
    <p:sldId xmlns:r="http://schemas.openxmlformats.org/officeDocument/2006/relationships" id="260" r:id="Ref3c44c7db5443db"/>
    <p:sldId xmlns:r="http://schemas.openxmlformats.org/officeDocument/2006/relationships" id="261" r:id="R8ba95a9ae9b94d38"/>
    <p:sldId xmlns:r="http://schemas.openxmlformats.org/officeDocument/2006/relationships" id="262" r:id="R6a51a70af809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0195ad3794c7a" /><Relationship Type="http://schemas.openxmlformats.org/officeDocument/2006/relationships/slide" Target="/ppt/slides/slide1.xml" Id="Rd415cc58cbd04aeb" /><Relationship Type="http://schemas.openxmlformats.org/officeDocument/2006/relationships/slide" Target="/ppt/slides/slide2.xml" Id="R5515d97e781c4c90" /><Relationship Type="http://schemas.openxmlformats.org/officeDocument/2006/relationships/slide" Target="/ppt/slides/slide3.xml" Id="R475202e36cfc4b98" /><Relationship Type="http://schemas.openxmlformats.org/officeDocument/2006/relationships/slide" Target="/ppt/slides/slide4.xml" Id="Rb28bd7f1795a48ac" /><Relationship Type="http://schemas.openxmlformats.org/officeDocument/2006/relationships/slide" Target="/ppt/slides/slide5.xml" Id="Ref3c44c7db5443db" /><Relationship Type="http://schemas.openxmlformats.org/officeDocument/2006/relationships/slide" Target="/ppt/slides/slide6.xml" Id="R8ba95a9ae9b94d38" /><Relationship Type="http://schemas.openxmlformats.org/officeDocument/2006/relationships/slide" Target="/ppt/slides/slide7.xml" Id="R6a51a70af809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2c5ec53d3c4f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fb10f15344f3" /><Relationship Type="http://schemas.openxmlformats.org/officeDocument/2006/relationships/theme" Target="/ppt/slideMasters/theme/theme1.xml" Id="R1409ba41834e46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6fb10f15344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ab5129ca4a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6eaa815e641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1e22fdbcb47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f077eb5e64c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831e0324d41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4e0c822b44b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6c7db8d16b4f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PINASTRO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PINASTRO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2 436 856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1 817 961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6 421 792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132 835 848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155 726 019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GINA CECILIE WERRING  –  12,0 %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GLADIUS AS  –  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Ibsens gate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12 44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980 380 521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PINASTRO AS</a:t>
            </a:r>
          </a:p>
        </p:txBody>
      </p:sp>
    </p:spTree>
  </p:cSld>
  <p:clrMapOvr>
    <a:masterClrMapping xmlns:a="http://schemas.openxmlformats.org/drawingml/2006/main"/>
  </p:clrMapOvr>
</p:sld>
</file>