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fba03ee36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d19b602584e46"/>
  </p:sldMasterIdLst>
  <p:sldIdLst>
    <p:sldId xmlns:r="http://schemas.openxmlformats.org/officeDocument/2006/relationships" id="256" r:id="R48207b3fa2874a55"/>
    <p:sldId xmlns:r="http://schemas.openxmlformats.org/officeDocument/2006/relationships" id="257" r:id="Rb79cf131120e4320"/>
    <p:sldId xmlns:r="http://schemas.openxmlformats.org/officeDocument/2006/relationships" id="258" r:id="R80c4bbefa18f4b7b"/>
    <p:sldId xmlns:r="http://schemas.openxmlformats.org/officeDocument/2006/relationships" id="259" r:id="R8c62f5eb18894017"/>
    <p:sldId xmlns:r="http://schemas.openxmlformats.org/officeDocument/2006/relationships" id="260" r:id="R26d7d8922df743ab"/>
    <p:sldId xmlns:r="http://schemas.openxmlformats.org/officeDocument/2006/relationships" id="261" r:id="Rc346681fdb62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d19b602584e46" /><Relationship Type="http://schemas.openxmlformats.org/officeDocument/2006/relationships/slide" Target="/ppt/slides/slide1.xml" Id="R48207b3fa2874a55" /><Relationship Type="http://schemas.openxmlformats.org/officeDocument/2006/relationships/slide" Target="/ppt/slides/slide2.xml" Id="Rb79cf131120e4320" /><Relationship Type="http://schemas.openxmlformats.org/officeDocument/2006/relationships/slide" Target="/ppt/slides/slide3.xml" Id="R80c4bbefa18f4b7b" /><Relationship Type="http://schemas.openxmlformats.org/officeDocument/2006/relationships/slide" Target="/ppt/slides/slide4.xml" Id="R8c62f5eb18894017" /><Relationship Type="http://schemas.openxmlformats.org/officeDocument/2006/relationships/slide" Target="/ppt/slides/slide5.xml" Id="R26d7d8922df743ab" /><Relationship Type="http://schemas.openxmlformats.org/officeDocument/2006/relationships/slide" Target="/ppt/slides/slide6.xml" Id="Rc346681fdb62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7c0e2cb4f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8710fcf0445f0" /><Relationship Type="http://schemas.openxmlformats.org/officeDocument/2006/relationships/theme" Target="/ppt/slideMasters/theme/theme1.xml" Id="R8d2a6587ebc2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8710fcf04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d3c90c2b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c35595f15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e3fb9018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6903c1563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1d21ac729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06daf36a9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