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12bc5e1af845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32145f8a0d4c1a"/>
  </p:sldMasterIdLst>
  <p:sldIdLst>
    <p:sldId xmlns:r="http://schemas.openxmlformats.org/officeDocument/2006/relationships" id="256" r:id="Ra969c577b0864073"/>
    <p:sldId xmlns:r="http://schemas.openxmlformats.org/officeDocument/2006/relationships" id="257" r:id="Re945549d155244b8"/>
    <p:sldId xmlns:r="http://schemas.openxmlformats.org/officeDocument/2006/relationships" id="258" r:id="Rd38ed1b3e9304205"/>
    <p:sldId xmlns:r="http://schemas.openxmlformats.org/officeDocument/2006/relationships" id="259" r:id="Rf50ce6936ab14ce3"/>
    <p:sldId xmlns:r="http://schemas.openxmlformats.org/officeDocument/2006/relationships" id="260" r:id="Rd5566fcb2fcd4b3b"/>
    <p:sldId xmlns:r="http://schemas.openxmlformats.org/officeDocument/2006/relationships" id="261" r:id="Rff9a5a7b188d4487"/>
    <p:sldId xmlns:r="http://schemas.openxmlformats.org/officeDocument/2006/relationships" id="262" r:id="R3d17e2edb035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2145f8a0d4c1a" /><Relationship Type="http://schemas.openxmlformats.org/officeDocument/2006/relationships/slide" Target="/ppt/slides/slide1.xml" Id="Ra969c577b0864073" /><Relationship Type="http://schemas.openxmlformats.org/officeDocument/2006/relationships/slide" Target="/ppt/slides/slide2.xml" Id="Re945549d155244b8" /><Relationship Type="http://schemas.openxmlformats.org/officeDocument/2006/relationships/slide" Target="/ppt/slides/slide3.xml" Id="Rd38ed1b3e9304205" /><Relationship Type="http://schemas.openxmlformats.org/officeDocument/2006/relationships/slide" Target="/ppt/slides/slide4.xml" Id="Rf50ce6936ab14ce3" /><Relationship Type="http://schemas.openxmlformats.org/officeDocument/2006/relationships/slide" Target="/ppt/slides/slide5.xml" Id="Rd5566fcb2fcd4b3b" /><Relationship Type="http://schemas.openxmlformats.org/officeDocument/2006/relationships/slide" Target="/ppt/slides/slide6.xml" Id="Rff9a5a7b188d4487" /><Relationship Type="http://schemas.openxmlformats.org/officeDocument/2006/relationships/slide" Target="/ppt/slides/slide7.xml" Id="R3d17e2edb035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6046b8f97247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baf85f2854ebc" /><Relationship Type="http://schemas.openxmlformats.org/officeDocument/2006/relationships/theme" Target="/ppt/slideMasters/theme/theme1.xml" Id="Ra14faf957d9f48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5baf85f2854e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ccbc5b7454c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8d8641ead4d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3faf29827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ae13c6fea4a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9f490507e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6401940d0148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35d0818b8049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