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8fe3a45f7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d487e99d224c14"/>
  </p:sldMasterIdLst>
  <p:sldIdLst>
    <p:sldId xmlns:r="http://schemas.openxmlformats.org/officeDocument/2006/relationships" id="256" r:id="Re2ba2314a2ce4254"/>
    <p:sldId xmlns:r="http://schemas.openxmlformats.org/officeDocument/2006/relationships" id="257" r:id="R3b3bacc6573e49da"/>
    <p:sldId xmlns:r="http://schemas.openxmlformats.org/officeDocument/2006/relationships" id="258" r:id="Rf9a419364ab54f77"/>
    <p:sldId xmlns:r="http://schemas.openxmlformats.org/officeDocument/2006/relationships" id="259" r:id="R16d462e63c9d4abc"/>
    <p:sldId xmlns:r="http://schemas.openxmlformats.org/officeDocument/2006/relationships" id="260" r:id="R4427941b79f646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487e99d224c14" /><Relationship Type="http://schemas.openxmlformats.org/officeDocument/2006/relationships/slide" Target="/ppt/slides/slide1.xml" Id="Re2ba2314a2ce4254" /><Relationship Type="http://schemas.openxmlformats.org/officeDocument/2006/relationships/slide" Target="/ppt/slides/slide2.xml" Id="R3b3bacc6573e49da" /><Relationship Type="http://schemas.openxmlformats.org/officeDocument/2006/relationships/slide" Target="/ppt/slides/slide3.xml" Id="Rf9a419364ab54f77" /><Relationship Type="http://schemas.openxmlformats.org/officeDocument/2006/relationships/slide" Target="/ppt/slides/slide4.xml" Id="R16d462e63c9d4abc" /><Relationship Type="http://schemas.openxmlformats.org/officeDocument/2006/relationships/slide" Target="/ppt/slides/slide5.xml" Id="R4427941b79f646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a6ab33b01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9bbe9edb41bf" /><Relationship Type="http://schemas.openxmlformats.org/officeDocument/2006/relationships/theme" Target="/ppt/slideMasters/theme/theme1.xml" Id="R90e69c090754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29bbe9edb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fc6e27d234f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aa34f4f60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c938593de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037f25bd4f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ef8fb0e0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