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8463ed0f4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e93c78112430e"/>
  </p:sldMasterIdLst>
  <p:sldIdLst>
    <p:sldId xmlns:r="http://schemas.openxmlformats.org/officeDocument/2006/relationships" id="256" r:id="R1cfc5837762a4108"/>
    <p:sldId xmlns:r="http://schemas.openxmlformats.org/officeDocument/2006/relationships" id="257" r:id="R0b1881e3d7774d40"/>
    <p:sldId xmlns:r="http://schemas.openxmlformats.org/officeDocument/2006/relationships" id="258" r:id="R2906a6360e994a3e"/>
    <p:sldId xmlns:r="http://schemas.openxmlformats.org/officeDocument/2006/relationships" id="259" r:id="R43ec17eec60146ae"/>
    <p:sldId xmlns:r="http://schemas.openxmlformats.org/officeDocument/2006/relationships" id="260" r:id="R85eb4f5f2cc64ff8"/>
    <p:sldId xmlns:r="http://schemas.openxmlformats.org/officeDocument/2006/relationships" id="261" r:id="Rdfffaca749c54ece"/>
    <p:sldId xmlns:r="http://schemas.openxmlformats.org/officeDocument/2006/relationships" id="262" r:id="R30f813ecda49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e93c78112430e" /><Relationship Type="http://schemas.openxmlformats.org/officeDocument/2006/relationships/slide" Target="/ppt/slides/slide1.xml" Id="R1cfc5837762a4108" /><Relationship Type="http://schemas.openxmlformats.org/officeDocument/2006/relationships/slide" Target="/ppt/slides/slide2.xml" Id="R0b1881e3d7774d40" /><Relationship Type="http://schemas.openxmlformats.org/officeDocument/2006/relationships/slide" Target="/ppt/slides/slide3.xml" Id="R2906a6360e994a3e" /><Relationship Type="http://schemas.openxmlformats.org/officeDocument/2006/relationships/slide" Target="/ppt/slides/slide4.xml" Id="R43ec17eec60146ae" /><Relationship Type="http://schemas.openxmlformats.org/officeDocument/2006/relationships/slide" Target="/ppt/slides/slide5.xml" Id="R85eb4f5f2cc64ff8" /><Relationship Type="http://schemas.openxmlformats.org/officeDocument/2006/relationships/slide" Target="/ppt/slides/slide6.xml" Id="Rdfffaca749c54ece" /><Relationship Type="http://schemas.openxmlformats.org/officeDocument/2006/relationships/slide" Target="/ppt/slides/slide7.xml" Id="R30f813ecda49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6f30afa03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788e552f4463e" /><Relationship Type="http://schemas.openxmlformats.org/officeDocument/2006/relationships/theme" Target="/ppt/slideMasters/theme/theme1.xml" Id="Rd3fe6efe5a70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788e552f446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75e31a403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abcca3b4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54aed7d34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150bda5e2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81d4810e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cdc7e2a924d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b2c1d051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