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03eeed47940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4c09da455f4947"/>
  </p:sldMasterIdLst>
  <p:sldIdLst>
    <p:sldId xmlns:r="http://schemas.openxmlformats.org/officeDocument/2006/relationships" id="256" r:id="Rfa64f4d29e9f472d"/>
    <p:sldId xmlns:r="http://schemas.openxmlformats.org/officeDocument/2006/relationships" id="257" r:id="R6786c8bf1b844dbf"/>
    <p:sldId xmlns:r="http://schemas.openxmlformats.org/officeDocument/2006/relationships" id="258" r:id="Ra16199586c1c48fa"/>
    <p:sldId xmlns:r="http://schemas.openxmlformats.org/officeDocument/2006/relationships" id="259" r:id="Rf797387650cc4f4f"/>
    <p:sldId xmlns:r="http://schemas.openxmlformats.org/officeDocument/2006/relationships" id="260" r:id="Rc6339452a9954f1f"/>
    <p:sldId xmlns:r="http://schemas.openxmlformats.org/officeDocument/2006/relationships" id="261" r:id="Rb26c874f8360433b"/>
    <p:sldId xmlns:r="http://schemas.openxmlformats.org/officeDocument/2006/relationships" id="262" r:id="R5760948d677742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c09da455f4947" /><Relationship Type="http://schemas.openxmlformats.org/officeDocument/2006/relationships/slide" Target="/ppt/slides/slide1.xml" Id="Rfa64f4d29e9f472d" /><Relationship Type="http://schemas.openxmlformats.org/officeDocument/2006/relationships/slide" Target="/ppt/slides/slide2.xml" Id="R6786c8bf1b844dbf" /><Relationship Type="http://schemas.openxmlformats.org/officeDocument/2006/relationships/slide" Target="/ppt/slides/slide3.xml" Id="Ra16199586c1c48fa" /><Relationship Type="http://schemas.openxmlformats.org/officeDocument/2006/relationships/slide" Target="/ppt/slides/slide4.xml" Id="Rf797387650cc4f4f" /><Relationship Type="http://schemas.openxmlformats.org/officeDocument/2006/relationships/slide" Target="/ppt/slides/slide5.xml" Id="Rc6339452a9954f1f" /><Relationship Type="http://schemas.openxmlformats.org/officeDocument/2006/relationships/slide" Target="/ppt/slides/slide6.xml" Id="Rb26c874f8360433b" /><Relationship Type="http://schemas.openxmlformats.org/officeDocument/2006/relationships/slide" Target="/ppt/slides/slide7.xml" Id="R5760948d677742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843ce5d3c4c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312dd265e491c" /><Relationship Type="http://schemas.openxmlformats.org/officeDocument/2006/relationships/theme" Target="/ppt/slideMasters/theme/theme1.xml" Id="R2ceb842cf95e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1312dd265e49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3f5c6fb2c43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b655d78f2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297092257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ecca6567543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1baf8cfbc4a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5b3ed7b2841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b27c0394c4d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