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dd19064ee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16076d2d974e8c"/>
  </p:sldMasterIdLst>
  <p:sldIdLst>
    <p:sldId xmlns:r="http://schemas.openxmlformats.org/officeDocument/2006/relationships" id="256" r:id="Rc6a9a3a45c2a4a9a"/>
    <p:sldId xmlns:r="http://schemas.openxmlformats.org/officeDocument/2006/relationships" id="257" r:id="Rd5c745347d744058"/>
    <p:sldId xmlns:r="http://schemas.openxmlformats.org/officeDocument/2006/relationships" id="258" r:id="R13bb0c9799624145"/>
    <p:sldId xmlns:r="http://schemas.openxmlformats.org/officeDocument/2006/relationships" id="259" r:id="R56f68c7e9d3d4cf2"/>
    <p:sldId xmlns:r="http://schemas.openxmlformats.org/officeDocument/2006/relationships" id="260" r:id="R7567c207d8264e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6076d2d974e8c" /><Relationship Type="http://schemas.openxmlformats.org/officeDocument/2006/relationships/slide" Target="/ppt/slides/slide1.xml" Id="Rc6a9a3a45c2a4a9a" /><Relationship Type="http://schemas.openxmlformats.org/officeDocument/2006/relationships/slide" Target="/ppt/slides/slide2.xml" Id="Rd5c745347d744058" /><Relationship Type="http://schemas.openxmlformats.org/officeDocument/2006/relationships/slide" Target="/ppt/slides/slide3.xml" Id="R13bb0c9799624145" /><Relationship Type="http://schemas.openxmlformats.org/officeDocument/2006/relationships/slide" Target="/ppt/slides/slide4.xml" Id="R56f68c7e9d3d4cf2" /><Relationship Type="http://schemas.openxmlformats.org/officeDocument/2006/relationships/slide" Target="/ppt/slides/slide5.xml" Id="R7567c207d8264e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6b02ffa3543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d97fcb45048ca" /><Relationship Type="http://schemas.openxmlformats.org/officeDocument/2006/relationships/theme" Target="/ppt/slideMasters/theme/theme1.xml" Id="Rd091a052356f4d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9d97fcb45048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c29ae01f640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26f20c3ce43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92ee37f0346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ed8ec977b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bedd6883446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