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956909d1742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a25eee1204b81"/>
  </p:sldMasterIdLst>
  <p:sldIdLst>
    <p:sldId xmlns:r="http://schemas.openxmlformats.org/officeDocument/2006/relationships" id="256" r:id="R9a54469c72d54116"/>
    <p:sldId xmlns:r="http://schemas.openxmlformats.org/officeDocument/2006/relationships" id="257" r:id="Redb8d0a8474d4fbf"/>
    <p:sldId xmlns:r="http://schemas.openxmlformats.org/officeDocument/2006/relationships" id="258" r:id="R41cf2cd90ca34752"/>
    <p:sldId xmlns:r="http://schemas.openxmlformats.org/officeDocument/2006/relationships" id="259" r:id="Rceb007981b3840fa"/>
    <p:sldId xmlns:r="http://schemas.openxmlformats.org/officeDocument/2006/relationships" id="260" r:id="Re26e59758a06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a25eee1204b81" /><Relationship Type="http://schemas.openxmlformats.org/officeDocument/2006/relationships/slide" Target="/ppt/slides/slide1.xml" Id="R9a54469c72d54116" /><Relationship Type="http://schemas.openxmlformats.org/officeDocument/2006/relationships/slide" Target="/ppt/slides/slide2.xml" Id="Redb8d0a8474d4fbf" /><Relationship Type="http://schemas.openxmlformats.org/officeDocument/2006/relationships/slide" Target="/ppt/slides/slide3.xml" Id="R41cf2cd90ca34752" /><Relationship Type="http://schemas.openxmlformats.org/officeDocument/2006/relationships/slide" Target="/ppt/slides/slide4.xml" Id="Rceb007981b3840fa" /><Relationship Type="http://schemas.openxmlformats.org/officeDocument/2006/relationships/slide" Target="/ppt/slides/slide5.xml" Id="Re26e59758a06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45e406bce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0b22f059a4a55" /><Relationship Type="http://schemas.openxmlformats.org/officeDocument/2006/relationships/theme" Target="/ppt/slideMasters/theme/theme1.xml" Id="R382b0b179463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0b22f059a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8c5a29216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e2fab54c3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a683bfd3d4e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7b9a64d72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1e9233a04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FINSTAD &amp; TEIG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 &amp; TEIG ANS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Moenshagen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