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775b6aa26a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ad05960b434cc8"/>
  </p:sldMasterIdLst>
  <p:sldIdLst>
    <p:sldId xmlns:r="http://schemas.openxmlformats.org/officeDocument/2006/relationships" id="256" r:id="R1aac7ac4bd1c4723"/>
    <p:sldId xmlns:r="http://schemas.openxmlformats.org/officeDocument/2006/relationships" id="257" r:id="R21cde63413f7475b"/>
    <p:sldId xmlns:r="http://schemas.openxmlformats.org/officeDocument/2006/relationships" id="258" r:id="R5721862d621b40e1"/>
    <p:sldId xmlns:r="http://schemas.openxmlformats.org/officeDocument/2006/relationships" id="259" r:id="R8c7a2a36017c45f9"/>
    <p:sldId xmlns:r="http://schemas.openxmlformats.org/officeDocument/2006/relationships" id="260" r:id="Re1c2fc90268f4438"/>
    <p:sldId xmlns:r="http://schemas.openxmlformats.org/officeDocument/2006/relationships" id="261" r:id="R92996f6d277f4fd3"/>
    <p:sldId xmlns:r="http://schemas.openxmlformats.org/officeDocument/2006/relationships" id="262" r:id="Redc62e1eafaa42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d05960b434cc8" /><Relationship Type="http://schemas.openxmlformats.org/officeDocument/2006/relationships/slide" Target="/ppt/slides/slide1.xml" Id="R1aac7ac4bd1c4723" /><Relationship Type="http://schemas.openxmlformats.org/officeDocument/2006/relationships/slide" Target="/ppt/slides/slide2.xml" Id="R21cde63413f7475b" /><Relationship Type="http://schemas.openxmlformats.org/officeDocument/2006/relationships/slide" Target="/ppt/slides/slide3.xml" Id="R5721862d621b40e1" /><Relationship Type="http://schemas.openxmlformats.org/officeDocument/2006/relationships/slide" Target="/ppt/slides/slide4.xml" Id="R8c7a2a36017c45f9" /><Relationship Type="http://schemas.openxmlformats.org/officeDocument/2006/relationships/slide" Target="/ppt/slides/slide5.xml" Id="Re1c2fc90268f4438" /><Relationship Type="http://schemas.openxmlformats.org/officeDocument/2006/relationships/slide" Target="/ppt/slides/slide6.xml" Id="R92996f6d277f4fd3" /><Relationship Type="http://schemas.openxmlformats.org/officeDocument/2006/relationships/slide" Target="/ppt/slides/slide7.xml" Id="Redc62e1eafaa42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9e8e65252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c57d345ef449d" /><Relationship Type="http://schemas.openxmlformats.org/officeDocument/2006/relationships/theme" Target="/ppt/slideMasters/theme/theme1.xml" Id="R4ab82ece3c244f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7c57d345ef44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23c9b4f8e46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d1d289e0244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e323773e548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3a00cd8df4d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64998fe2a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bc1329b7244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818ceb420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BRØDR. FLATEBØ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BRØDR. FLATEBØ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52 419 679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3 734 724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3 850 429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15 066 945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28 133 357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FLATEBØ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1014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980 890 813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