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029f974b6e41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cc4ec2074e4542"/>
  </p:sldMasterIdLst>
  <p:sldIdLst>
    <p:sldId xmlns:r="http://schemas.openxmlformats.org/officeDocument/2006/relationships" id="256" r:id="R91b7d055f8f344de"/>
    <p:sldId xmlns:r="http://schemas.openxmlformats.org/officeDocument/2006/relationships" id="257" r:id="R40319f335f484f7a"/>
    <p:sldId xmlns:r="http://schemas.openxmlformats.org/officeDocument/2006/relationships" id="258" r:id="R36722f5874e94e9e"/>
    <p:sldId xmlns:r="http://schemas.openxmlformats.org/officeDocument/2006/relationships" id="259" r:id="R5acf254635c84e6d"/>
    <p:sldId xmlns:r="http://schemas.openxmlformats.org/officeDocument/2006/relationships" id="260" r:id="R210b286dee5b40ca"/>
    <p:sldId xmlns:r="http://schemas.openxmlformats.org/officeDocument/2006/relationships" id="261" r:id="R6ab3f2e7f6b148b5"/>
    <p:sldId xmlns:r="http://schemas.openxmlformats.org/officeDocument/2006/relationships" id="262" r:id="R537b5491f4f545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cc4ec2074e4542" /><Relationship Type="http://schemas.openxmlformats.org/officeDocument/2006/relationships/slide" Target="/ppt/slides/slide1.xml" Id="R91b7d055f8f344de" /><Relationship Type="http://schemas.openxmlformats.org/officeDocument/2006/relationships/slide" Target="/ppt/slides/slide2.xml" Id="R40319f335f484f7a" /><Relationship Type="http://schemas.openxmlformats.org/officeDocument/2006/relationships/slide" Target="/ppt/slides/slide3.xml" Id="R36722f5874e94e9e" /><Relationship Type="http://schemas.openxmlformats.org/officeDocument/2006/relationships/slide" Target="/ppt/slides/slide4.xml" Id="R5acf254635c84e6d" /><Relationship Type="http://schemas.openxmlformats.org/officeDocument/2006/relationships/slide" Target="/ppt/slides/slide5.xml" Id="R210b286dee5b40ca" /><Relationship Type="http://schemas.openxmlformats.org/officeDocument/2006/relationships/slide" Target="/ppt/slides/slide6.xml" Id="R6ab3f2e7f6b148b5" /><Relationship Type="http://schemas.openxmlformats.org/officeDocument/2006/relationships/slide" Target="/ppt/slides/slide7.xml" Id="R537b5491f4f545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4744b246bf4a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02cc8b5cb4b07" /><Relationship Type="http://schemas.openxmlformats.org/officeDocument/2006/relationships/theme" Target="/ppt/slideMasters/theme/theme1.xml" Id="R56685ed4f6424a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d02cc8b5cb4b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64930fc7041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5e7c96e3542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4eb7836f04a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5789ee0894b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f984173cb42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ab362583c45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33fef180e4c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BRØDR. FLATEBØ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BRØDR. FLATEBØ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52 419 679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3 734 724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3 850 429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28 133 357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 FLATEBØ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Haukelivegen 1014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980 890 813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