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7174309e1946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6c5c7201f7416b"/>
  </p:sldMasterIdLst>
  <p:sldIdLst>
    <p:sldId xmlns:r="http://schemas.openxmlformats.org/officeDocument/2006/relationships" id="256" r:id="R770b71867f1f4825"/>
    <p:sldId xmlns:r="http://schemas.openxmlformats.org/officeDocument/2006/relationships" id="257" r:id="R4abb793ba5b74622"/>
    <p:sldId xmlns:r="http://schemas.openxmlformats.org/officeDocument/2006/relationships" id="258" r:id="Red0ad97f4b734fc0"/>
    <p:sldId xmlns:r="http://schemas.openxmlformats.org/officeDocument/2006/relationships" id="259" r:id="R7697a1aa5cbb49c9"/>
    <p:sldId xmlns:r="http://schemas.openxmlformats.org/officeDocument/2006/relationships" id="260" r:id="Ra28d445512ad4828"/>
    <p:sldId xmlns:r="http://schemas.openxmlformats.org/officeDocument/2006/relationships" id="261" r:id="R0f80a9d32c8440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6c5c7201f7416b" /><Relationship Type="http://schemas.openxmlformats.org/officeDocument/2006/relationships/slide" Target="/ppt/slides/slide1.xml" Id="R770b71867f1f4825" /><Relationship Type="http://schemas.openxmlformats.org/officeDocument/2006/relationships/slide" Target="/ppt/slides/slide2.xml" Id="R4abb793ba5b74622" /><Relationship Type="http://schemas.openxmlformats.org/officeDocument/2006/relationships/slide" Target="/ppt/slides/slide3.xml" Id="Red0ad97f4b734fc0" /><Relationship Type="http://schemas.openxmlformats.org/officeDocument/2006/relationships/slide" Target="/ppt/slides/slide4.xml" Id="R7697a1aa5cbb49c9" /><Relationship Type="http://schemas.openxmlformats.org/officeDocument/2006/relationships/slide" Target="/ppt/slides/slide5.xml" Id="Ra28d445512ad4828" /><Relationship Type="http://schemas.openxmlformats.org/officeDocument/2006/relationships/slide" Target="/ppt/slides/slide6.xml" Id="R0f80a9d32c8440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5b29c7d19341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2592ab59454ccf" /><Relationship Type="http://schemas.openxmlformats.org/officeDocument/2006/relationships/theme" Target="/ppt/slideMasters/theme/theme1.xml" Id="R50eb48c0fff546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2592ab59454c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d3d818711048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e7c92522b449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fece2b02e445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188f150ea047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f4ca322edf4c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06899012ec45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LUNOR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LUNOR AS ble etablert [år] og holder til i Haslum.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74 623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−345 036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1 039 829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2 764 343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5 112 669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Sørhalla 16B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1344 Haslum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10 41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lunor@lunor.no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980 906 752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LUNOR AS</a:t>
            </a:r>
          </a:p>
        </p:txBody>
      </p:sp>
    </p:spTree>
  </p:cSld>
  <p:clrMapOvr>
    <a:masterClrMapping xmlns:a="http://schemas.openxmlformats.org/drawingml/2006/main"/>
  </p:clrMapOvr>
</p:sld>
</file>