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e5d9a4da3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e89c6223e430d"/>
  </p:sldMasterIdLst>
  <p:sldIdLst>
    <p:sldId xmlns:r="http://schemas.openxmlformats.org/officeDocument/2006/relationships" id="256" r:id="R12230d5731ad4520"/>
    <p:sldId xmlns:r="http://schemas.openxmlformats.org/officeDocument/2006/relationships" id="257" r:id="Rca695cfca9874414"/>
    <p:sldId xmlns:r="http://schemas.openxmlformats.org/officeDocument/2006/relationships" id="258" r:id="Rc2d648c783ff4d89"/>
    <p:sldId xmlns:r="http://schemas.openxmlformats.org/officeDocument/2006/relationships" id="259" r:id="R920734cdc15a47a7"/>
    <p:sldId xmlns:r="http://schemas.openxmlformats.org/officeDocument/2006/relationships" id="260" r:id="R920d54a0becc4d59"/>
    <p:sldId xmlns:r="http://schemas.openxmlformats.org/officeDocument/2006/relationships" id="261" r:id="R7e0bd4648d9c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e89c6223e430d" /><Relationship Type="http://schemas.openxmlformats.org/officeDocument/2006/relationships/slide" Target="/ppt/slides/slide1.xml" Id="R12230d5731ad4520" /><Relationship Type="http://schemas.openxmlformats.org/officeDocument/2006/relationships/slide" Target="/ppt/slides/slide2.xml" Id="Rca695cfca9874414" /><Relationship Type="http://schemas.openxmlformats.org/officeDocument/2006/relationships/slide" Target="/ppt/slides/slide3.xml" Id="Rc2d648c783ff4d89" /><Relationship Type="http://schemas.openxmlformats.org/officeDocument/2006/relationships/slide" Target="/ppt/slides/slide4.xml" Id="R920734cdc15a47a7" /><Relationship Type="http://schemas.openxmlformats.org/officeDocument/2006/relationships/slide" Target="/ppt/slides/slide5.xml" Id="R920d54a0becc4d59" /><Relationship Type="http://schemas.openxmlformats.org/officeDocument/2006/relationships/slide" Target="/ppt/slides/slide6.xml" Id="R7e0bd4648d9c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f15f1bbd3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45e8314e4187" /><Relationship Type="http://schemas.openxmlformats.org/officeDocument/2006/relationships/theme" Target="/ppt/slideMasters/theme/theme1.xml" Id="R0f949954ef2e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a45e8314e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bb12c702f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e67c35b8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91e2199d648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87ce371f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d909e236d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34400c7a4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MASTER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981 027 337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