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547301f7684f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87c5c1ffd1432a"/>
  </p:sldMasterIdLst>
  <p:sldIdLst>
    <p:sldId xmlns:r="http://schemas.openxmlformats.org/officeDocument/2006/relationships" id="256" r:id="R4cb44cb79bdb4603"/>
    <p:sldId xmlns:r="http://schemas.openxmlformats.org/officeDocument/2006/relationships" id="257" r:id="R4418390887fb49e1"/>
    <p:sldId xmlns:r="http://schemas.openxmlformats.org/officeDocument/2006/relationships" id="258" r:id="R306babb7fdd548b6"/>
    <p:sldId xmlns:r="http://schemas.openxmlformats.org/officeDocument/2006/relationships" id="259" r:id="R7a0922a36de74e2b"/>
    <p:sldId xmlns:r="http://schemas.openxmlformats.org/officeDocument/2006/relationships" id="260" r:id="Rb374fe2d6ab54381"/>
    <p:sldId xmlns:r="http://schemas.openxmlformats.org/officeDocument/2006/relationships" id="261" r:id="Ra3b0692a70944a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87c5c1ffd1432a" /><Relationship Type="http://schemas.openxmlformats.org/officeDocument/2006/relationships/slide" Target="/ppt/slides/slide1.xml" Id="R4cb44cb79bdb4603" /><Relationship Type="http://schemas.openxmlformats.org/officeDocument/2006/relationships/slide" Target="/ppt/slides/slide2.xml" Id="R4418390887fb49e1" /><Relationship Type="http://schemas.openxmlformats.org/officeDocument/2006/relationships/slide" Target="/ppt/slides/slide3.xml" Id="R306babb7fdd548b6" /><Relationship Type="http://schemas.openxmlformats.org/officeDocument/2006/relationships/slide" Target="/ppt/slides/slide4.xml" Id="R7a0922a36de74e2b" /><Relationship Type="http://schemas.openxmlformats.org/officeDocument/2006/relationships/slide" Target="/ppt/slides/slide5.xml" Id="Rb374fe2d6ab54381" /><Relationship Type="http://schemas.openxmlformats.org/officeDocument/2006/relationships/slide" Target="/ppt/slides/slide6.xml" Id="Ra3b0692a70944a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6088c4589d41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c224d53da46cb" /><Relationship Type="http://schemas.openxmlformats.org/officeDocument/2006/relationships/theme" Target="/ppt/slideMasters/theme/theme1.xml" Id="R1e61e53d30a84c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7c224d53da46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8cbb4183145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4bed8349142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d0592e30e41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804645adc42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b04ab988c4c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fcd8578bc46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MASTER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MASTER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MASTER 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MASTER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MASTER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MASTER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108 897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878 551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890 086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MASTER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981 027 337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MASTER UTLEIE AS</a:t>
            </a:r>
          </a:p>
        </p:txBody>
      </p:sp>
    </p:spTree>
  </p:cSld>
  <p:clrMapOvr>
    <a:masterClrMapping xmlns:a="http://schemas.openxmlformats.org/drawingml/2006/main"/>
  </p:clrMapOvr>
</p:sld>
</file>