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3490f2d37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5cc9650a842d3"/>
  </p:sldMasterIdLst>
  <p:sldIdLst>
    <p:sldId xmlns:r="http://schemas.openxmlformats.org/officeDocument/2006/relationships" id="256" r:id="R761e2418d0c34c2f"/>
    <p:sldId xmlns:r="http://schemas.openxmlformats.org/officeDocument/2006/relationships" id="257" r:id="Rb446afdfd507435b"/>
    <p:sldId xmlns:r="http://schemas.openxmlformats.org/officeDocument/2006/relationships" id="258" r:id="R9911abf72927483c"/>
    <p:sldId xmlns:r="http://schemas.openxmlformats.org/officeDocument/2006/relationships" id="259" r:id="Rd373e60a5ddc491d"/>
    <p:sldId xmlns:r="http://schemas.openxmlformats.org/officeDocument/2006/relationships" id="260" r:id="Re47b25f538b14371"/>
    <p:sldId xmlns:r="http://schemas.openxmlformats.org/officeDocument/2006/relationships" id="261" r:id="R9bedf4c37e88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5cc9650a842d3" /><Relationship Type="http://schemas.openxmlformats.org/officeDocument/2006/relationships/slide" Target="/ppt/slides/slide1.xml" Id="R761e2418d0c34c2f" /><Relationship Type="http://schemas.openxmlformats.org/officeDocument/2006/relationships/slide" Target="/ppt/slides/slide2.xml" Id="Rb446afdfd507435b" /><Relationship Type="http://schemas.openxmlformats.org/officeDocument/2006/relationships/slide" Target="/ppt/slides/slide3.xml" Id="R9911abf72927483c" /><Relationship Type="http://schemas.openxmlformats.org/officeDocument/2006/relationships/slide" Target="/ppt/slides/slide4.xml" Id="Rd373e60a5ddc491d" /><Relationship Type="http://schemas.openxmlformats.org/officeDocument/2006/relationships/slide" Target="/ppt/slides/slide5.xml" Id="Re47b25f538b14371" /><Relationship Type="http://schemas.openxmlformats.org/officeDocument/2006/relationships/slide" Target="/ppt/slides/slide6.xml" Id="R9bedf4c37e88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d979cd678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063fd47044f44" /><Relationship Type="http://schemas.openxmlformats.org/officeDocument/2006/relationships/theme" Target="/ppt/slideMasters/theme/theme1.xml" Id="R873a0aeda01e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063fd4704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d8bd6a49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51f8b3f8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423c393e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0e5f2d0364e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6ea5897c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5a933070a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