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26dcdcfa014d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c1337db3334165"/>
  </p:sldMasterIdLst>
  <p:sldIdLst>
    <p:sldId xmlns:r="http://schemas.openxmlformats.org/officeDocument/2006/relationships" id="256" r:id="Rdc05148afa164ad5"/>
    <p:sldId xmlns:r="http://schemas.openxmlformats.org/officeDocument/2006/relationships" id="257" r:id="Rdd36f2b2c8614316"/>
    <p:sldId xmlns:r="http://schemas.openxmlformats.org/officeDocument/2006/relationships" id="258" r:id="R1c5accdd72ab48be"/>
    <p:sldId xmlns:r="http://schemas.openxmlformats.org/officeDocument/2006/relationships" id="259" r:id="Rfc49ca5d96444b4b"/>
    <p:sldId xmlns:r="http://schemas.openxmlformats.org/officeDocument/2006/relationships" id="260" r:id="R7f76ed08babc40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c1337db3334165" /><Relationship Type="http://schemas.openxmlformats.org/officeDocument/2006/relationships/slide" Target="/ppt/slides/slide1.xml" Id="Rdc05148afa164ad5" /><Relationship Type="http://schemas.openxmlformats.org/officeDocument/2006/relationships/slide" Target="/ppt/slides/slide2.xml" Id="Rdd36f2b2c8614316" /><Relationship Type="http://schemas.openxmlformats.org/officeDocument/2006/relationships/slide" Target="/ppt/slides/slide3.xml" Id="R1c5accdd72ab48be" /><Relationship Type="http://schemas.openxmlformats.org/officeDocument/2006/relationships/slide" Target="/ppt/slides/slide4.xml" Id="Rfc49ca5d96444b4b" /><Relationship Type="http://schemas.openxmlformats.org/officeDocument/2006/relationships/slide" Target="/ppt/slides/slide5.xml" Id="R7f76ed08babc40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ee922d62f43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c1b97e2564ec0" /><Relationship Type="http://schemas.openxmlformats.org/officeDocument/2006/relationships/theme" Target="/ppt/slideMasters/theme/theme1.xml" Id="R446acffb728e45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5c1b97e2564e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ea2531d4649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334bec81e49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23bbdb35243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96576b5ee4e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5712bd51e4d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WING &amp; RIFLE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WING &amp; RIFLE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981 106 539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