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5f83ae81da4b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0e748d120d47b3"/>
  </p:sldMasterIdLst>
  <p:sldIdLst>
    <p:sldId xmlns:r="http://schemas.openxmlformats.org/officeDocument/2006/relationships" id="256" r:id="Rdc9abd5e01944d75"/>
    <p:sldId xmlns:r="http://schemas.openxmlformats.org/officeDocument/2006/relationships" id="257" r:id="R528af6fbd7ce42e5"/>
    <p:sldId xmlns:r="http://schemas.openxmlformats.org/officeDocument/2006/relationships" id="258" r:id="Rf7448a2514cc45aa"/>
    <p:sldId xmlns:r="http://schemas.openxmlformats.org/officeDocument/2006/relationships" id="259" r:id="R0aa3f4b26cbc47e6"/>
    <p:sldId xmlns:r="http://schemas.openxmlformats.org/officeDocument/2006/relationships" id="260" r:id="R8083cef682da477e"/>
    <p:sldId xmlns:r="http://schemas.openxmlformats.org/officeDocument/2006/relationships" id="261" r:id="Rc2b35319d5f94b7c"/>
    <p:sldId xmlns:r="http://schemas.openxmlformats.org/officeDocument/2006/relationships" id="262" r:id="Rc0f9dd55538040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e748d120d47b3" /><Relationship Type="http://schemas.openxmlformats.org/officeDocument/2006/relationships/slide" Target="/ppt/slides/slide1.xml" Id="Rdc9abd5e01944d75" /><Relationship Type="http://schemas.openxmlformats.org/officeDocument/2006/relationships/slide" Target="/ppt/slides/slide2.xml" Id="R528af6fbd7ce42e5" /><Relationship Type="http://schemas.openxmlformats.org/officeDocument/2006/relationships/slide" Target="/ppt/slides/slide3.xml" Id="Rf7448a2514cc45aa" /><Relationship Type="http://schemas.openxmlformats.org/officeDocument/2006/relationships/slide" Target="/ppt/slides/slide4.xml" Id="R0aa3f4b26cbc47e6" /><Relationship Type="http://schemas.openxmlformats.org/officeDocument/2006/relationships/slide" Target="/ppt/slides/slide5.xml" Id="R8083cef682da477e" /><Relationship Type="http://schemas.openxmlformats.org/officeDocument/2006/relationships/slide" Target="/ppt/slides/slide6.xml" Id="Rc2b35319d5f94b7c" /><Relationship Type="http://schemas.openxmlformats.org/officeDocument/2006/relationships/slide" Target="/ppt/slides/slide7.xml" Id="Rc0f9dd55538040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426f9d4fca4a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8404af17a4d81" /><Relationship Type="http://schemas.openxmlformats.org/officeDocument/2006/relationships/theme" Target="/ppt/slideMasters/theme/theme1.xml" Id="R39794165eb2646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d8404af17a4d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a04d4ce634f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5aee6c6284b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0398ffd064a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c8af2e4654a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ecebeba1445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296f9267645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44a0361384a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KVALHEIM &amp; 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&amp; COM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−1 804 346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75 694 941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76 810 575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SIF B KVALHEIM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GAUTE VIGLEIK  –  36,8 %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ESPEN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HARALD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Blålidvegen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bedrift@kvalheim.com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