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20106bdbaa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b325789b64ae6"/>
  </p:sldMasterIdLst>
  <p:sldIdLst>
    <p:sldId xmlns:r="http://schemas.openxmlformats.org/officeDocument/2006/relationships" id="256" r:id="R057a9b4fdd7c40ce"/>
    <p:sldId xmlns:r="http://schemas.openxmlformats.org/officeDocument/2006/relationships" id="257" r:id="R9e34363df00a485f"/>
    <p:sldId xmlns:r="http://schemas.openxmlformats.org/officeDocument/2006/relationships" id="258" r:id="Ree74b8992c6a471b"/>
    <p:sldId xmlns:r="http://schemas.openxmlformats.org/officeDocument/2006/relationships" id="259" r:id="R78684c81c33f41fb"/>
    <p:sldId xmlns:r="http://schemas.openxmlformats.org/officeDocument/2006/relationships" id="260" r:id="R1f86ed441ce64cc4"/>
    <p:sldId xmlns:r="http://schemas.openxmlformats.org/officeDocument/2006/relationships" id="261" r:id="R2fc6b53d89e9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b325789b64ae6" /><Relationship Type="http://schemas.openxmlformats.org/officeDocument/2006/relationships/slide" Target="/ppt/slides/slide1.xml" Id="R057a9b4fdd7c40ce" /><Relationship Type="http://schemas.openxmlformats.org/officeDocument/2006/relationships/slide" Target="/ppt/slides/slide2.xml" Id="R9e34363df00a485f" /><Relationship Type="http://schemas.openxmlformats.org/officeDocument/2006/relationships/slide" Target="/ppt/slides/slide3.xml" Id="Ree74b8992c6a471b" /><Relationship Type="http://schemas.openxmlformats.org/officeDocument/2006/relationships/slide" Target="/ppt/slides/slide4.xml" Id="R78684c81c33f41fb" /><Relationship Type="http://schemas.openxmlformats.org/officeDocument/2006/relationships/slide" Target="/ppt/slides/slide5.xml" Id="R1f86ed441ce64cc4" /><Relationship Type="http://schemas.openxmlformats.org/officeDocument/2006/relationships/slide" Target="/ppt/slides/slide6.xml" Id="R2fc6b53d89e9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3fa00973748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6662be8eb4efa" /><Relationship Type="http://schemas.openxmlformats.org/officeDocument/2006/relationships/theme" Target="/ppt/slideMasters/theme/theme1.xml" Id="R4faf7f457e7d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6662be8eb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24a77abdf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8cedb9393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7f717983b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ef78d895a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dbc652ab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de316e82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