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9e962101d745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5f69325305406d"/>
  </p:sldMasterIdLst>
  <p:sldIdLst>
    <p:sldId xmlns:r="http://schemas.openxmlformats.org/officeDocument/2006/relationships" id="256" r:id="Rc4e0c714c682445e"/>
    <p:sldId xmlns:r="http://schemas.openxmlformats.org/officeDocument/2006/relationships" id="257" r:id="R83fb811419694f0e"/>
    <p:sldId xmlns:r="http://schemas.openxmlformats.org/officeDocument/2006/relationships" id="258" r:id="R481be03ac83f461a"/>
    <p:sldId xmlns:r="http://schemas.openxmlformats.org/officeDocument/2006/relationships" id="259" r:id="R9cc7b2f5ed724157"/>
    <p:sldId xmlns:r="http://schemas.openxmlformats.org/officeDocument/2006/relationships" id="260" r:id="Reebdd96788404893"/>
    <p:sldId xmlns:r="http://schemas.openxmlformats.org/officeDocument/2006/relationships" id="261" r:id="R98560fb384554d46"/>
    <p:sldId xmlns:r="http://schemas.openxmlformats.org/officeDocument/2006/relationships" id="262" r:id="R0282eb29640f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f69325305406d" /><Relationship Type="http://schemas.openxmlformats.org/officeDocument/2006/relationships/slide" Target="/ppt/slides/slide1.xml" Id="Rc4e0c714c682445e" /><Relationship Type="http://schemas.openxmlformats.org/officeDocument/2006/relationships/slide" Target="/ppt/slides/slide2.xml" Id="R83fb811419694f0e" /><Relationship Type="http://schemas.openxmlformats.org/officeDocument/2006/relationships/slide" Target="/ppt/slides/slide3.xml" Id="R481be03ac83f461a" /><Relationship Type="http://schemas.openxmlformats.org/officeDocument/2006/relationships/slide" Target="/ppt/slides/slide4.xml" Id="R9cc7b2f5ed724157" /><Relationship Type="http://schemas.openxmlformats.org/officeDocument/2006/relationships/slide" Target="/ppt/slides/slide5.xml" Id="Reebdd96788404893" /><Relationship Type="http://schemas.openxmlformats.org/officeDocument/2006/relationships/slide" Target="/ppt/slides/slide6.xml" Id="R98560fb384554d46" /><Relationship Type="http://schemas.openxmlformats.org/officeDocument/2006/relationships/slide" Target="/ppt/slides/slide7.xml" Id="R0282eb29640f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f0fcadf634e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693eb3ece4841" /><Relationship Type="http://schemas.openxmlformats.org/officeDocument/2006/relationships/theme" Target="/ppt/slideMasters/theme/theme1.xml" Id="R9b06e2a9f58e48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a693eb3ece48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02da46e5e4b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801635e3944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3ec84bbee4f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2b6420ce74b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34210f2dd41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8bea355c445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3bcfbb7e64b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143 241 684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20 972 488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