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2d98782cc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634ccf077143d8"/>
  </p:sldMasterIdLst>
  <p:sldIdLst>
    <p:sldId xmlns:r="http://schemas.openxmlformats.org/officeDocument/2006/relationships" id="256" r:id="Rb7453413ae4b41bb"/>
    <p:sldId xmlns:r="http://schemas.openxmlformats.org/officeDocument/2006/relationships" id="257" r:id="Rc49a76815b3e45ef"/>
    <p:sldId xmlns:r="http://schemas.openxmlformats.org/officeDocument/2006/relationships" id="258" r:id="R6c106307f0164157"/>
    <p:sldId xmlns:r="http://schemas.openxmlformats.org/officeDocument/2006/relationships" id="259" r:id="R35b74c878baf42a6"/>
    <p:sldId xmlns:r="http://schemas.openxmlformats.org/officeDocument/2006/relationships" id="260" r:id="Raa3abb9583e44320"/>
    <p:sldId xmlns:r="http://schemas.openxmlformats.org/officeDocument/2006/relationships" id="261" r:id="R8a7805a1a89f4c01"/>
    <p:sldId xmlns:r="http://schemas.openxmlformats.org/officeDocument/2006/relationships" id="262" r:id="Rdfbd6ba1c763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34ccf077143d8" /><Relationship Type="http://schemas.openxmlformats.org/officeDocument/2006/relationships/slide" Target="/ppt/slides/slide1.xml" Id="Rb7453413ae4b41bb" /><Relationship Type="http://schemas.openxmlformats.org/officeDocument/2006/relationships/slide" Target="/ppt/slides/slide2.xml" Id="Rc49a76815b3e45ef" /><Relationship Type="http://schemas.openxmlformats.org/officeDocument/2006/relationships/slide" Target="/ppt/slides/slide3.xml" Id="R6c106307f0164157" /><Relationship Type="http://schemas.openxmlformats.org/officeDocument/2006/relationships/slide" Target="/ppt/slides/slide4.xml" Id="R35b74c878baf42a6" /><Relationship Type="http://schemas.openxmlformats.org/officeDocument/2006/relationships/slide" Target="/ppt/slides/slide5.xml" Id="Raa3abb9583e44320" /><Relationship Type="http://schemas.openxmlformats.org/officeDocument/2006/relationships/slide" Target="/ppt/slides/slide6.xml" Id="R8a7805a1a89f4c01" /><Relationship Type="http://schemas.openxmlformats.org/officeDocument/2006/relationships/slide" Target="/ppt/slides/slide7.xml" Id="Rdfbd6ba1c763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53e0c7bf9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b50f9405a44ad" /><Relationship Type="http://schemas.openxmlformats.org/officeDocument/2006/relationships/theme" Target="/ppt/slideMasters/theme/theme1.xml" Id="Racf207a8afc44c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b50f9405a44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b2919fcdb45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93990b7b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4c508a25a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c1d2cfa84f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032e4cca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4daa491e945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8539b1e6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 BLIKKENSLAGERVERKSTED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BLIKKENSLAGERVERKSTED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94 307 534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16 963 729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13 832 715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11 424 969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45 766 767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 BLIKK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Kakkelovnskroken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15 46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981 237 293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 BLIKKENSLAGERVERKSTED AS</a:t>
            </a:r>
          </a:p>
        </p:txBody>
      </p:sp>
    </p:spTree>
  </p:cSld>
  <p:clrMapOvr>
    <a:masterClrMapping xmlns:a="http://schemas.openxmlformats.org/drawingml/2006/main"/>
  </p:clrMapOvr>
</p:sld>
</file>