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220c24e4a4d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d9544e8934364"/>
  </p:sldMasterIdLst>
  <p:sldIdLst>
    <p:sldId xmlns:r="http://schemas.openxmlformats.org/officeDocument/2006/relationships" id="256" r:id="R4d1747d714034d92"/>
    <p:sldId xmlns:r="http://schemas.openxmlformats.org/officeDocument/2006/relationships" id="257" r:id="Rdc09bbc9d2e04696"/>
    <p:sldId xmlns:r="http://schemas.openxmlformats.org/officeDocument/2006/relationships" id="258" r:id="Rd9bfed90eff14e68"/>
    <p:sldId xmlns:r="http://schemas.openxmlformats.org/officeDocument/2006/relationships" id="259" r:id="Re62bc8bdee554340"/>
    <p:sldId xmlns:r="http://schemas.openxmlformats.org/officeDocument/2006/relationships" id="260" r:id="Rc89eeafa05c04198"/>
    <p:sldId xmlns:r="http://schemas.openxmlformats.org/officeDocument/2006/relationships" id="261" r:id="Rd261606524a6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d9544e8934364" /><Relationship Type="http://schemas.openxmlformats.org/officeDocument/2006/relationships/slide" Target="/ppt/slides/slide1.xml" Id="R4d1747d714034d92" /><Relationship Type="http://schemas.openxmlformats.org/officeDocument/2006/relationships/slide" Target="/ppt/slides/slide2.xml" Id="Rdc09bbc9d2e04696" /><Relationship Type="http://schemas.openxmlformats.org/officeDocument/2006/relationships/slide" Target="/ppt/slides/slide3.xml" Id="Rd9bfed90eff14e68" /><Relationship Type="http://schemas.openxmlformats.org/officeDocument/2006/relationships/slide" Target="/ppt/slides/slide4.xml" Id="Re62bc8bdee554340" /><Relationship Type="http://schemas.openxmlformats.org/officeDocument/2006/relationships/slide" Target="/ppt/slides/slide5.xml" Id="Rc89eeafa05c04198" /><Relationship Type="http://schemas.openxmlformats.org/officeDocument/2006/relationships/slide" Target="/ppt/slides/slide6.xml" Id="Rd261606524a6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65550badd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0b6496e784a05" /><Relationship Type="http://schemas.openxmlformats.org/officeDocument/2006/relationships/theme" Target="/ppt/slideMasters/theme/theme1.xml" Id="R93d3d6cbcd5e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0b6496e784a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e4d685189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343f751d0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c50bb6828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2039b833d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2f26e2e8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0e64420c5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