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d9f4360acf43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536a411b1c44b8"/>
  </p:sldMasterIdLst>
  <p:sldIdLst>
    <p:sldId xmlns:r="http://schemas.openxmlformats.org/officeDocument/2006/relationships" id="256" r:id="R74dba8e3576b4438"/>
    <p:sldId xmlns:r="http://schemas.openxmlformats.org/officeDocument/2006/relationships" id="257" r:id="Rb80d2eac54904a92"/>
    <p:sldId xmlns:r="http://schemas.openxmlformats.org/officeDocument/2006/relationships" id="258" r:id="R3f3af89858214f32"/>
    <p:sldId xmlns:r="http://schemas.openxmlformats.org/officeDocument/2006/relationships" id="259" r:id="R012eed2a95824d43"/>
    <p:sldId xmlns:r="http://schemas.openxmlformats.org/officeDocument/2006/relationships" id="260" r:id="R4d904533934441b6"/>
    <p:sldId xmlns:r="http://schemas.openxmlformats.org/officeDocument/2006/relationships" id="261" r:id="R7dae09b98c2a4a09"/>
    <p:sldId xmlns:r="http://schemas.openxmlformats.org/officeDocument/2006/relationships" id="262" r:id="R23bbaf18d0684e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36a411b1c44b8" /><Relationship Type="http://schemas.openxmlformats.org/officeDocument/2006/relationships/slide" Target="/ppt/slides/slide1.xml" Id="R74dba8e3576b4438" /><Relationship Type="http://schemas.openxmlformats.org/officeDocument/2006/relationships/slide" Target="/ppt/slides/slide2.xml" Id="Rb80d2eac54904a92" /><Relationship Type="http://schemas.openxmlformats.org/officeDocument/2006/relationships/slide" Target="/ppt/slides/slide3.xml" Id="R3f3af89858214f32" /><Relationship Type="http://schemas.openxmlformats.org/officeDocument/2006/relationships/slide" Target="/ppt/slides/slide4.xml" Id="R012eed2a95824d43" /><Relationship Type="http://schemas.openxmlformats.org/officeDocument/2006/relationships/slide" Target="/ppt/slides/slide5.xml" Id="R4d904533934441b6" /><Relationship Type="http://schemas.openxmlformats.org/officeDocument/2006/relationships/slide" Target="/ppt/slides/slide6.xml" Id="R7dae09b98c2a4a09" /><Relationship Type="http://schemas.openxmlformats.org/officeDocument/2006/relationships/slide" Target="/ppt/slides/slide7.xml" Id="R23bbaf18d0684e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f71ba3ac14a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2963ca7b94282" /><Relationship Type="http://schemas.openxmlformats.org/officeDocument/2006/relationships/theme" Target="/ppt/slideMasters/theme/theme1.xml" Id="Rc17d27712edb4c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a2963ca7b942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190ffa2684d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229d73f8945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a2de2c6b444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0be28f3d5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c98a60e3f49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3cd5d40e646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3a637306c4f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NEXTBYTE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NEXTBYTE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225 217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4 225 217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KROSLID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Monoddveien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90 77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981 276 310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