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7d7462b36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6df3474aa4a8e"/>
  </p:sldMasterIdLst>
  <p:sldIdLst>
    <p:sldId xmlns:r="http://schemas.openxmlformats.org/officeDocument/2006/relationships" id="256" r:id="R4674c0d7e76349dc"/>
    <p:sldId xmlns:r="http://schemas.openxmlformats.org/officeDocument/2006/relationships" id="257" r:id="Rc4cb73972d1f4303"/>
    <p:sldId xmlns:r="http://schemas.openxmlformats.org/officeDocument/2006/relationships" id="258" r:id="R624766e3deed446b"/>
    <p:sldId xmlns:r="http://schemas.openxmlformats.org/officeDocument/2006/relationships" id="259" r:id="R5ae66ba58d0c4eb1"/>
    <p:sldId xmlns:r="http://schemas.openxmlformats.org/officeDocument/2006/relationships" id="260" r:id="R839b85a06be94666"/>
    <p:sldId xmlns:r="http://schemas.openxmlformats.org/officeDocument/2006/relationships" id="261" r:id="R9c568d0e8a194054"/>
    <p:sldId xmlns:r="http://schemas.openxmlformats.org/officeDocument/2006/relationships" id="262" r:id="Rfb72f95f96a2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6df3474aa4a8e" /><Relationship Type="http://schemas.openxmlformats.org/officeDocument/2006/relationships/slide" Target="/ppt/slides/slide1.xml" Id="R4674c0d7e76349dc" /><Relationship Type="http://schemas.openxmlformats.org/officeDocument/2006/relationships/slide" Target="/ppt/slides/slide2.xml" Id="Rc4cb73972d1f4303" /><Relationship Type="http://schemas.openxmlformats.org/officeDocument/2006/relationships/slide" Target="/ppt/slides/slide3.xml" Id="R624766e3deed446b" /><Relationship Type="http://schemas.openxmlformats.org/officeDocument/2006/relationships/slide" Target="/ppt/slides/slide4.xml" Id="R5ae66ba58d0c4eb1" /><Relationship Type="http://schemas.openxmlformats.org/officeDocument/2006/relationships/slide" Target="/ppt/slides/slide5.xml" Id="R839b85a06be94666" /><Relationship Type="http://schemas.openxmlformats.org/officeDocument/2006/relationships/slide" Target="/ppt/slides/slide6.xml" Id="R9c568d0e8a194054" /><Relationship Type="http://schemas.openxmlformats.org/officeDocument/2006/relationships/slide" Target="/ppt/slides/slide7.xml" Id="Rfb72f95f96a2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ace26c0ec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fd4c44f48491a" /><Relationship Type="http://schemas.openxmlformats.org/officeDocument/2006/relationships/theme" Target="/ppt/slideMasters/theme/theme1.xml" Id="R42b38abd03d743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0fd4c44f48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e4fa63293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afe7f7bae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4d06fe4a6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bf9cc260f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c8f630a6f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fc85384ea49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0411e34bd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