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7d6b7239a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fbf57bb66143c3"/>
  </p:sldMasterIdLst>
  <p:sldIdLst>
    <p:sldId xmlns:r="http://schemas.openxmlformats.org/officeDocument/2006/relationships" id="256" r:id="R58f7be97be4f4806"/>
    <p:sldId xmlns:r="http://schemas.openxmlformats.org/officeDocument/2006/relationships" id="257" r:id="R85546c1451d64e51"/>
    <p:sldId xmlns:r="http://schemas.openxmlformats.org/officeDocument/2006/relationships" id="258" r:id="R35eb5996be364ee1"/>
    <p:sldId xmlns:r="http://schemas.openxmlformats.org/officeDocument/2006/relationships" id="259" r:id="R4e43721359554e95"/>
    <p:sldId xmlns:r="http://schemas.openxmlformats.org/officeDocument/2006/relationships" id="260" r:id="Re0dd483811c24573"/>
    <p:sldId xmlns:r="http://schemas.openxmlformats.org/officeDocument/2006/relationships" id="261" r:id="Rf320ed8b789e4c42"/>
    <p:sldId xmlns:r="http://schemas.openxmlformats.org/officeDocument/2006/relationships" id="262" r:id="R180bda188b93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fbf57bb66143c3" /><Relationship Type="http://schemas.openxmlformats.org/officeDocument/2006/relationships/slide" Target="/ppt/slides/slide1.xml" Id="R58f7be97be4f4806" /><Relationship Type="http://schemas.openxmlformats.org/officeDocument/2006/relationships/slide" Target="/ppt/slides/slide2.xml" Id="R85546c1451d64e51" /><Relationship Type="http://schemas.openxmlformats.org/officeDocument/2006/relationships/slide" Target="/ppt/slides/slide3.xml" Id="R35eb5996be364ee1" /><Relationship Type="http://schemas.openxmlformats.org/officeDocument/2006/relationships/slide" Target="/ppt/slides/slide4.xml" Id="R4e43721359554e95" /><Relationship Type="http://schemas.openxmlformats.org/officeDocument/2006/relationships/slide" Target="/ppt/slides/slide5.xml" Id="Re0dd483811c24573" /><Relationship Type="http://schemas.openxmlformats.org/officeDocument/2006/relationships/slide" Target="/ppt/slides/slide6.xml" Id="Rf320ed8b789e4c42" /><Relationship Type="http://schemas.openxmlformats.org/officeDocument/2006/relationships/slide" Target="/ppt/slides/slide7.xml" Id="R180bda188b93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e28870dc443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d25ab4d954d32" /><Relationship Type="http://schemas.openxmlformats.org/officeDocument/2006/relationships/theme" Target="/ppt/slideMasters/theme/theme1.xml" Id="R2bc4fe4d1f8147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dd25ab4d95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250c22ddc4d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148ab7e95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1a16e235b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d3feb62e9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b31ef111c45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7d1737687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592e83d8e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