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6733c7314440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b0345310f24121"/>
  </p:sldMasterIdLst>
  <p:sldIdLst>
    <p:sldId xmlns:r="http://schemas.openxmlformats.org/officeDocument/2006/relationships" id="256" r:id="R9fcff61577044dcd"/>
    <p:sldId xmlns:r="http://schemas.openxmlformats.org/officeDocument/2006/relationships" id="257" r:id="R7b56e4c4d96c4d98"/>
    <p:sldId xmlns:r="http://schemas.openxmlformats.org/officeDocument/2006/relationships" id="258" r:id="R580fb8661aca4ce5"/>
    <p:sldId xmlns:r="http://schemas.openxmlformats.org/officeDocument/2006/relationships" id="259" r:id="R1a1bda4408ee4ce7"/>
    <p:sldId xmlns:r="http://schemas.openxmlformats.org/officeDocument/2006/relationships" id="260" r:id="R7bf19bde99fe449d"/>
    <p:sldId xmlns:r="http://schemas.openxmlformats.org/officeDocument/2006/relationships" id="261" r:id="R107382c44b5c41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b0345310f24121" /><Relationship Type="http://schemas.openxmlformats.org/officeDocument/2006/relationships/slide" Target="/ppt/slides/slide1.xml" Id="R9fcff61577044dcd" /><Relationship Type="http://schemas.openxmlformats.org/officeDocument/2006/relationships/slide" Target="/ppt/slides/slide2.xml" Id="R7b56e4c4d96c4d98" /><Relationship Type="http://schemas.openxmlformats.org/officeDocument/2006/relationships/slide" Target="/ppt/slides/slide3.xml" Id="R580fb8661aca4ce5" /><Relationship Type="http://schemas.openxmlformats.org/officeDocument/2006/relationships/slide" Target="/ppt/slides/slide4.xml" Id="R1a1bda4408ee4ce7" /><Relationship Type="http://schemas.openxmlformats.org/officeDocument/2006/relationships/slide" Target="/ppt/slides/slide5.xml" Id="R7bf19bde99fe449d" /><Relationship Type="http://schemas.openxmlformats.org/officeDocument/2006/relationships/slide" Target="/ppt/slides/slide6.xml" Id="R107382c44b5c41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62233c6b3e44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7052623ca4ffa" /><Relationship Type="http://schemas.openxmlformats.org/officeDocument/2006/relationships/theme" Target="/ppt/slideMasters/theme/theme1.xml" Id="Rcd3d0b8c6edc42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37052623ca4f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0b725dcb34f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3269883fc4d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08638a11e42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0515e0a3c47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45b9f96664a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70be6cdb44b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CARE OF CONCEPTS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CARE OF CONCEPTS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2 462 051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2 488 200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981 472 721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