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79f6be11581444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457d13a054d4ede"/>
  </p:sldMasterIdLst>
  <p:sldIdLst>
    <p:sldId xmlns:r="http://schemas.openxmlformats.org/officeDocument/2006/relationships" id="256" r:id="R2b70749c4f724437"/>
    <p:sldId xmlns:r="http://schemas.openxmlformats.org/officeDocument/2006/relationships" id="257" r:id="Rcda68ce814e54eeb"/>
    <p:sldId xmlns:r="http://schemas.openxmlformats.org/officeDocument/2006/relationships" id="258" r:id="R25b85de849e9481f"/>
    <p:sldId xmlns:r="http://schemas.openxmlformats.org/officeDocument/2006/relationships" id="259" r:id="Rfffe3713ae874882"/>
    <p:sldId xmlns:r="http://schemas.openxmlformats.org/officeDocument/2006/relationships" id="260" r:id="R6d1628359dd24513"/>
    <p:sldId xmlns:r="http://schemas.openxmlformats.org/officeDocument/2006/relationships" id="261" r:id="Rdc12c15b95a2467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457d13a054d4ede" /><Relationship Type="http://schemas.openxmlformats.org/officeDocument/2006/relationships/slide" Target="/ppt/slides/slide1.xml" Id="R2b70749c4f724437" /><Relationship Type="http://schemas.openxmlformats.org/officeDocument/2006/relationships/slide" Target="/ppt/slides/slide2.xml" Id="Rcda68ce814e54eeb" /><Relationship Type="http://schemas.openxmlformats.org/officeDocument/2006/relationships/slide" Target="/ppt/slides/slide3.xml" Id="R25b85de849e9481f" /><Relationship Type="http://schemas.openxmlformats.org/officeDocument/2006/relationships/slide" Target="/ppt/slides/slide4.xml" Id="Rfffe3713ae874882" /><Relationship Type="http://schemas.openxmlformats.org/officeDocument/2006/relationships/slide" Target="/ppt/slides/slide5.xml" Id="R6d1628359dd24513" /><Relationship Type="http://schemas.openxmlformats.org/officeDocument/2006/relationships/slide" Target="/ppt/slides/slide6.xml" Id="Rdc12c15b95a2467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c40bfc57189443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b2dd3647314c61" /><Relationship Type="http://schemas.openxmlformats.org/officeDocument/2006/relationships/theme" Target="/ppt/slideMasters/theme/theme1.xml" Id="Rc579c5078b514ff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6b2dd3647314c6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f8321052534ca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1181cab1644ad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a74250a35c44c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9f47d0791c4ef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456c3e006d43e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78adb10ec24a5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LOGEN TEATER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LOGEN TEATER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LOGEN TEATER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LOGEN TEATER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LOGEN TEATER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LOGEN TEATER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2017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1 951 640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−332 287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−343 610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872 495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1 600 661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LOGEN TEATER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981 486 749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LOGEN TEATER AS</a:t>
            </a:r>
          </a:p>
        </p:txBody>
      </p:sp>
    </p:spTree>
  </p:cSld>
  <p:clrMapOvr>
    <a:masterClrMapping xmlns:a="http://schemas.openxmlformats.org/drawingml/2006/main"/>
  </p:clrMapOvr>
</p:sld>
</file>