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e967c23fb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dd73a99b54d8b"/>
  </p:sldMasterIdLst>
  <p:sldIdLst>
    <p:sldId xmlns:r="http://schemas.openxmlformats.org/officeDocument/2006/relationships" id="256" r:id="R289426a946d7460d"/>
    <p:sldId xmlns:r="http://schemas.openxmlformats.org/officeDocument/2006/relationships" id="257" r:id="Ree7d0db5388f48f6"/>
    <p:sldId xmlns:r="http://schemas.openxmlformats.org/officeDocument/2006/relationships" id="258" r:id="Rba8145249ba1441b"/>
    <p:sldId xmlns:r="http://schemas.openxmlformats.org/officeDocument/2006/relationships" id="259" r:id="R90a8679b3a944883"/>
    <p:sldId xmlns:r="http://schemas.openxmlformats.org/officeDocument/2006/relationships" id="260" r:id="Ra0dae7bbff7f44c8"/>
    <p:sldId xmlns:r="http://schemas.openxmlformats.org/officeDocument/2006/relationships" id="261" r:id="R54b66e88de2e4ff1"/>
    <p:sldId xmlns:r="http://schemas.openxmlformats.org/officeDocument/2006/relationships" id="262" r:id="Rd010f6b0d9f1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dd73a99b54d8b" /><Relationship Type="http://schemas.openxmlformats.org/officeDocument/2006/relationships/slide" Target="/ppt/slides/slide1.xml" Id="R289426a946d7460d" /><Relationship Type="http://schemas.openxmlformats.org/officeDocument/2006/relationships/slide" Target="/ppt/slides/slide2.xml" Id="Ree7d0db5388f48f6" /><Relationship Type="http://schemas.openxmlformats.org/officeDocument/2006/relationships/slide" Target="/ppt/slides/slide3.xml" Id="Rba8145249ba1441b" /><Relationship Type="http://schemas.openxmlformats.org/officeDocument/2006/relationships/slide" Target="/ppt/slides/slide4.xml" Id="R90a8679b3a944883" /><Relationship Type="http://schemas.openxmlformats.org/officeDocument/2006/relationships/slide" Target="/ppt/slides/slide5.xml" Id="Ra0dae7bbff7f44c8" /><Relationship Type="http://schemas.openxmlformats.org/officeDocument/2006/relationships/slide" Target="/ppt/slides/slide6.xml" Id="R54b66e88de2e4ff1" /><Relationship Type="http://schemas.openxmlformats.org/officeDocument/2006/relationships/slide" Target="/ppt/slides/slide7.xml" Id="Rd010f6b0d9f1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c21939bbd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ad4ae9b74415f" /><Relationship Type="http://schemas.openxmlformats.org/officeDocument/2006/relationships/theme" Target="/ppt/slideMasters/theme/theme1.xml" Id="Rde482ae45b91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ad4ae9b74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41308e6b4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b72bd9822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b9f8f351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546051863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1229bf29a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2a8d85264b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ac8c6792a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MEDICON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726 127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11 732 911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19 490 395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TVEIT GEHEB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 MAGNUS GEHEB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Kjøiaveien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MEDICON AS</a:t>
            </a:r>
          </a:p>
        </p:txBody>
      </p:sp>
    </p:spTree>
  </p:cSld>
  <p:clrMapOvr>
    <a:masterClrMapping xmlns:a="http://schemas.openxmlformats.org/drawingml/2006/main"/>
  </p:clrMapOvr>
</p:sld>
</file>