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286dc1914d42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d46b11e2a84748"/>
  </p:sldMasterIdLst>
  <p:sldIdLst>
    <p:sldId xmlns:r="http://schemas.openxmlformats.org/officeDocument/2006/relationships" id="256" r:id="Rc141f2228c3846a9"/>
    <p:sldId xmlns:r="http://schemas.openxmlformats.org/officeDocument/2006/relationships" id="257" r:id="R0c853f4db05d4318"/>
    <p:sldId xmlns:r="http://schemas.openxmlformats.org/officeDocument/2006/relationships" id="258" r:id="Red6a58b1d6a6438c"/>
    <p:sldId xmlns:r="http://schemas.openxmlformats.org/officeDocument/2006/relationships" id="259" r:id="Ra03a3e63781648df"/>
    <p:sldId xmlns:r="http://schemas.openxmlformats.org/officeDocument/2006/relationships" id="260" r:id="R7cdb1eb5b08d4e08"/>
    <p:sldId xmlns:r="http://schemas.openxmlformats.org/officeDocument/2006/relationships" id="261" r:id="R336666b954544715"/>
    <p:sldId xmlns:r="http://schemas.openxmlformats.org/officeDocument/2006/relationships" id="262" r:id="R3c4e9b63ecba43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d46b11e2a84748" /><Relationship Type="http://schemas.openxmlformats.org/officeDocument/2006/relationships/slide" Target="/ppt/slides/slide1.xml" Id="Rc141f2228c3846a9" /><Relationship Type="http://schemas.openxmlformats.org/officeDocument/2006/relationships/slide" Target="/ppt/slides/slide2.xml" Id="R0c853f4db05d4318" /><Relationship Type="http://schemas.openxmlformats.org/officeDocument/2006/relationships/slide" Target="/ppt/slides/slide3.xml" Id="Red6a58b1d6a6438c" /><Relationship Type="http://schemas.openxmlformats.org/officeDocument/2006/relationships/slide" Target="/ppt/slides/slide4.xml" Id="Ra03a3e63781648df" /><Relationship Type="http://schemas.openxmlformats.org/officeDocument/2006/relationships/slide" Target="/ppt/slides/slide5.xml" Id="R7cdb1eb5b08d4e08" /><Relationship Type="http://schemas.openxmlformats.org/officeDocument/2006/relationships/slide" Target="/ppt/slides/slide6.xml" Id="R336666b954544715" /><Relationship Type="http://schemas.openxmlformats.org/officeDocument/2006/relationships/slide" Target="/ppt/slides/slide7.xml" Id="R3c4e9b63ecba43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08648408124f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d867567fb4a4d" /><Relationship Type="http://schemas.openxmlformats.org/officeDocument/2006/relationships/theme" Target="/ppt/slideMasters/theme/theme1.xml" Id="R94567f92656d45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ed867567fb4a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9167fcc5648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c5520d10540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664c603924f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e75c15c5447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27e29a22e41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78c8fddef4b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595dea86a46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SKATEN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655 599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92 543 573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93 811 238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JOHANNSON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981 607 430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