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0332c6d84445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cc6ada124a4d21"/>
  </p:sldMasterIdLst>
  <p:sldIdLst>
    <p:sldId xmlns:r="http://schemas.openxmlformats.org/officeDocument/2006/relationships" id="256" r:id="R9b2b416ab779497b"/>
    <p:sldId xmlns:r="http://schemas.openxmlformats.org/officeDocument/2006/relationships" id="257" r:id="Rc894317c136247a4"/>
    <p:sldId xmlns:r="http://schemas.openxmlformats.org/officeDocument/2006/relationships" id="258" r:id="R74e1ad707f7a4ba9"/>
    <p:sldId xmlns:r="http://schemas.openxmlformats.org/officeDocument/2006/relationships" id="259" r:id="Rfe2a0866999d42d6"/>
    <p:sldId xmlns:r="http://schemas.openxmlformats.org/officeDocument/2006/relationships" id="260" r:id="R87a07a1c079a4886"/>
    <p:sldId xmlns:r="http://schemas.openxmlformats.org/officeDocument/2006/relationships" id="261" r:id="R78810c38c52442b6"/>
    <p:sldId xmlns:r="http://schemas.openxmlformats.org/officeDocument/2006/relationships" id="262" r:id="R02c2eed6081c44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cc6ada124a4d21" /><Relationship Type="http://schemas.openxmlformats.org/officeDocument/2006/relationships/slide" Target="/ppt/slides/slide1.xml" Id="R9b2b416ab779497b" /><Relationship Type="http://schemas.openxmlformats.org/officeDocument/2006/relationships/slide" Target="/ppt/slides/slide2.xml" Id="Rc894317c136247a4" /><Relationship Type="http://schemas.openxmlformats.org/officeDocument/2006/relationships/slide" Target="/ppt/slides/slide3.xml" Id="R74e1ad707f7a4ba9" /><Relationship Type="http://schemas.openxmlformats.org/officeDocument/2006/relationships/slide" Target="/ppt/slides/slide4.xml" Id="Rfe2a0866999d42d6" /><Relationship Type="http://schemas.openxmlformats.org/officeDocument/2006/relationships/slide" Target="/ppt/slides/slide5.xml" Id="R87a07a1c079a4886" /><Relationship Type="http://schemas.openxmlformats.org/officeDocument/2006/relationships/slide" Target="/ppt/slides/slide6.xml" Id="R78810c38c52442b6" /><Relationship Type="http://schemas.openxmlformats.org/officeDocument/2006/relationships/slide" Target="/ppt/slides/slide7.xml" Id="R02c2eed6081c44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a2b368031a4c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2ea7d153a45b6" /><Relationship Type="http://schemas.openxmlformats.org/officeDocument/2006/relationships/theme" Target="/ppt/slideMasters/theme/theme1.xml" Id="Racf47d17a94b40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62ea7d153a45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2688565bb47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787e26d3341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e427ddff1144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49361e13846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1563023df4c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66eb4d54f45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18dbf6e71d40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TELEMARK BYGG 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TELEMARK BYGG UTLEIE AS ble etablert [år] og holder til i Notodden.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34 819 492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1 172 950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170 967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11 990 592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20 707 458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LØBERG BORGAR  –  25,2 %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MERDE DAG YNGVAR  –  25,2 %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BAKKA ODD ARILD  –  24,8 %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GAARDER LOYD-GEORG  –  24,8 %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Heddalsveien 41A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3674 Notodden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981 640 608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