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57c2a97d894a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6d2d0ac6644914"/>
  </p:sldMasterIdLst>
  <p:sldIdLst>
    <p:sldId xmlns:r="http://schemas.openxmlformats.org/officeDocument/2006/relationships" id="256" r:id="R0191c84fbeec47ca"/>
    <p:sldId xmlns:r="http://schemas.openxmlformats.org/officeDocument/2006/relationships" id="257" r:id="R1291ac3cd9534ac1"/>
    <p:sldId xmlns:r="http://schemas.openxmlformats.org/officeDocument/2006/relationships" id="258" r:id="Rf08b2cf6857647b8"/>
    <p:sldId xmlns:r="http://schemas.openxmlformats.org/officeDocument/2006/relationships" id="259" r:id="Rd8f7ef35fe174185"/>
    <p:sldId xmlns:r="http://schemas.openxmlformats.org/officeDocument/2006/relationships" id="260" r:id="Rff3d90c0df1a4c2d"/>
    <p:sldId xmlns:r="http://schemas.openxmlformats.org/officeDocument/2006/relationships" id="261" r:id="Rada3a12d20d64fde"/>
    <p:sldId xmlns:r="http://schemas.openxmlformats.org/officeDocument/2006/relationships" id="262" r:id="Reee32fe8f97d45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6d2d0ac6644914" /><Relationship Type="http://schemas.openxmlformats.org/officeDocument/2006/relationships/slide" Target="/ppt/slides/slide1.xml" Id="R0191c84fbeec47ca" /><Relationship Type="http://schemas.openxmlformats.org/officeDocument/2006/relationships/slide" Target="/ppt/slides/slide2.xml" Id="R1291ac3cd9534ac1" /><Relationship Type="http://schemas.openxmlformats.org/officeDocument/2006/relationships/slide" Target="/ppt/slides/slide3.xml" Id="Rf08b2cf6857647b8" /><Relationship Type="http://schemas.openxmlformats.org/officeDocument/2006/relationships/slide" Target="/ppt/slides/slide4.xml" Id="Rd8f7ef35fe174185" /><Relationship Type="http://schemas.openxmlformats.org/officeDocument/2006/relationships/slide" Target="/ppt/slides/slide5.xml" Id="Rff3d90c0df1a4c2d" /><Relationship Type="http://schemas.openxmlformats.org/officeDocument/2006/relationships/slide" Target="/ppt/slides/slide6.xml" Id="Rada3a12d20d64fde" /><Relationship Type="http://schemas.openxmlformats.org/officeDocument/2006/relationships/slide" Target="/ppt/slides/slide7.xml" Id="Reee32fe8f97d45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30dc3be32140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22131e98c4f1b" /><Relationship Type="http://schemas.openxmlformats.org/officeDocument/2006/relationships/theme" Target="/ppt/slideMasters/theme/theme1.xml" Id="R435ac923bce84a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322131e98c4f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a8bc4110d46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e3054cafd43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c0d094ec54d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57801c31b4d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f34372ca841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a7dd71a7f48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5e6e9936a45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JØRGENSEN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JØRGENSEN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21 989 866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68 560 225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81 287 682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Sundts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92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981 879 430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