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f7895f29e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3838338d749a1"/>
  </p:sldMasterIdLst>
  <p:sldIdLst>
    <p:sldId xmlns:r="http://schemas.openxmlformats.org/officeDocument/2006/relationships" id="256" r:id="Rbf32e1c75ecd465d"/>
    <p:sldId xmlns:r="http://schemas.openxmlformats.org/officeDocument/2006/relationships" id="257" r:id="Ra59cd2b001994004"/>
    <p:sldId xmlns:r="http://schemas.openxmlformats.org/officeDocument/2006/relationships" id="258" r:id="R274bbfe0d5e44da0"/>
    <p:sldId xmlns:r="http://schemas.openxmlformats.org/officeDocument/2006/relationships" id="259" r:id="R806b1c1686b64b82"/>
    <p:sldId xmlns:r="http://schemas.openxmlformats.org/officeDocument/2006/relationships" id="260" r:id="R8df804ecb7684d49"/>
    <p:sldId xmlns:r="http://schemas.openxmlformats.org/officeDocument/2006/relationships" id="261" r:id="Re99c457b49734437"/>
    <p:sldId xmlns:r="http://schemas.openxmlformats.org/officeDocument/2006/relationships" id="262" r:id="Rbce47ad39706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3838338d749a1" /><Relationship Type="http://schemas.openxmlformats.org/officeDocument/2006/relationships/slide" Target="/ppt/slides/slide1.xml" Id="Rbf32e1c75ecd465d" /><Relationship Type="http://schemas.openxmlformats.org/officeDocument/2006/relationships/slide" Target="/ppt/slides/slide2.xml" Id="Ra59cd2b001994004" /><Relationship Type="http://schemas.openxmlformats.org/officeDocument/2006/relationships/slide" Target="/ppt/slides/slide3.xml" Id="R274bbfe0d5e44da0" /><Relationship Type="http://schemas.openxmlformats.org/officeDocument/2006/relationships/slide" Target="/ppt/slides/slide4.xml" Id="R806b1c1686b64b82" /><Relationship Type="http://schemas.openxmlformats.org/officeDocument/2006/relationships/slide" Target="/ppt/slides/slide5.xml" Id="R8df804ecb7684d49" /><Relationship Type="http://schemas.openxmlformats.org/officeDocument/2006/relationships/slide" Target="/ppt/slides/slide6.xml" Id="Re99c457b49734437" /><Relationship Type="http://schemas.openxmlformats.org/officeDocument/2006/relationships/slide" Target="/ppt/slides/slide7.xml" Id="Rbce47ad39706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9902bb789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a665fbfe407a" /><Relationship Type="http://schemas.openxmlformats.org/officeDocument/2006/relationships/theme" Target="/ppt/slideMasters/theme/theme1.xml" Id="R9b9403035b77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0a665fbfe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be3977ece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198b8601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49c1d84d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36e1c1f5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ee5919f67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f9cc54eb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5aea7fc1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F1 FUNDS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F1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F1 FUNDS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F1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F1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F1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−17 269 936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58 975 403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222 620 173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F1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CITADELL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2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MUZIK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F1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981 908 279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F1 FUNDS AS</a:t>
            </a:r>
          </a:p>
        </p:txBody>
      </p:sp>
    </p:spTree>
  </p:cSld>
  <p:clrMapOvr>
    <a:masterClrMapping xmlns:a="http://schemas.openxmlformats.org/drawingml/2006/main"/>
  </p:clrMapOvr>
</p:sld>
</file>