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1707fb90d745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da2b35adbd4646"/>
  </p:sldMasterIdLst>
  <p:sldIdLst>
    <p:sldId xmlns:r="http://schemas.openxmlformats.org/officeDocument/2006/relationships" id="256" r:id="R62270b2b57ec4a3a"/>
    <p:sldId xmlns:r="http://schemas.openxmlformats.org/officeDocument/2006/relationships" id="257" r:id="Rd4c637ba0a4044ef"/>
    <p:sldId xmlns:r="http://schemas.openxmlformats.org/officeDocument/2006/relationships" id="258" r:id="R2cc0c7d4bb8b4f73"/>
    <p:sldId xmlns:r="http://schemas.openxmlformats.org/officeDocument/2006/relationships" id="259" r:id="R3990becc351e4ccb"/>
    <p:sldId xmlns:r="http://schemas.openxmlformats.org/officeDocument/2006/relationships" id="260" r:id="R3341e2aa158f40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da2b35adbd4646" /><Relationship Type="http://schemas.openxmlformats.org/officeDocument/2006/relationships/slide" Target="/ppt/slides/slide1.xml" Id="R62270b2b57ec4a3a" /><Relationship Type="http://schemas.openxmlformats.org/officeDocument/2006/relationships/slide" Target="/ppt/slides/slide2.xml" Id="Rd4c637ba0a4044ef" /><Relationship Type="http://schemas.openxmlformats.org/officeDocument/2006/relationships/slide" Target="/ppt/slides/slide3.xml" Id="R2cc0c7d4bb8b4f73" /><Relationship Type="http://schemas.openxmlformats.org/officeDocument/2006/relationships/slide" Target="/ppt/slides/slide4.xml" Id="R3990becc351e4ccb" /><Relationship Type="http://schemas.openxmlformats.org/officeDocument/2006/relationships/slide" Target="/ppt/slides/slide5.xml" Id="R3341e2aa158f40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90f557b4f847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6e7424d0a414c" /><Relationship Type="http://schemas.openxmlformats.org/officeDocument/2006/relationships/theme" Target="/ppt/slideMasters/theme/theme1.xml" Id="Red9c9ef6e12f4e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86e7424d0a41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bbcdf3fc644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1765f814041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91f3b6ca748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08387a12346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b841409b14c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TELECOM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TELECOM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TELECOM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TELECOM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TELECOM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TELECOM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fond@dnb.no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981 908 600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TELECOM</a:t>
            </a:r>
          </a:p>
        </p:txBody>
      </p:sp>
    </p:spTree>
  </p:cSld>
  <p:clrMapOvr>
    <a:masterClrMapping xmlns:a="http://schemas.openxmlformats.org/drawingml/2006/main"/>
  </p:clrMapOvr>
</p:sld>
</file>