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55eeef6b9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c2ae83d334e25"/>
  </p:sldMasterIdLst>
  <p:sldIdLst>
    <p:sldId xmlns:r="http://schemas.openxmlformats.org/officeDocument/2006/relationships" id="256" r:id="Rc5a7fdd3ab514996"/>
    <p:sldId xmlns:r="http://schemas.openxmlformats.org/officeDocument/2006/relationships" id="257" r:id="R2839dc05f5124506"/>
    <p:sldId xmlns:r="http://schemas.openxmlformats.org/officeDocument/2006/relationships" id="258" r:id="Rb5fec6b6ba9749a6"/>
    <p:sldId xmlns:r="http://schemas.openxmlformats.org/officeDocument/2006/relationships" id="259" r:id="R9b4ee50a48704cde"/>
    <p:sldId xmlns:r="http://schemas.openxmlformats.org/officeDocument/2006/relationships" id="260" r:id="Re12356095fd344e2"/>
    <p:sldId xmlns:r="http://schemas.openxmlformats.org/officeDocument/2006/relationships" id="261" r:id="R59e71467d97546b1"/>
    <p:sldId xmlns:r="http://schemas.openxmlformats.org/officeDocument/2006/relationships" id="262" r:id="R889962c9e1b4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c2ae83d334e25" /><Relationship Type="http://schemas.openxmlformats.org/officeDocument/2006/relationships/slide" Target="/ppt/slides/slide1.xml" Id="Rc5a7fdd3ab514996" /><Relationship Type="http://schemas.openxmlformats.org/officeDocument/2006/relationships/slide" Target="/ppt/slides/slide2.xml" Id="R2839dc05f5124506" /><Relationship Type="http://schemas.openxmlformats.org/officeDocument/2006/relationships/slide" Target="/ppt/slides/slide3.xml" Id="Rb5fec6b6ba9749a6" /><Relationship Type="http://schemas.openxmlformats.org/officeDocument/2006/relationships/slide" Target="/ppt/slides/slide4.xml" Id="R9b4ee50a48704cde" /><Relationship Type="http://schemas.openxmlformats.org/officeDocument/2006/relationships/slide" Target="/ppt/slides/slide5.xml" Id="Re12356095fd344e2" /><Relationship Type="http://schemas.openxmlformats.org/officeDocument/2006/relationships/slide" Target="/ppt/slides/slide6.xml" Id="R59e71467d97546b1" /><Relationship Type="http://schemas.openxmlformats.org/officeDocument/2006/relationships/slide" Target="/ppt/slides/slide7.xml" Id="R889962c9e1b4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32c6d06f4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dd838b944123" /><Relationship Type="http://schemas.openxmlformats.org/officeDocument/2006/relationships/theme" Target="/ppt/slideMasters/theme/theme1.xml" Id="R7755b0bfa1f2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1dd838b94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7c9897e4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4607d0c7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a7a8c8e5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9bfac621f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7f784303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96a82d49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a1166769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ITLUTION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144 602 549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298 862 632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319 548 271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ZACH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makesense@sensetech.no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981 920 007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