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466c75c5ca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80284b0ccf4eea"/>
  </p:sldMasterIdLst>
  <p:sldIdLst>
    <p:sldId xmlns:r="http://schemas.openxmlformats.org/officeDocument/2006/relationships" id="256" r:id="R7008434f30a846c3"/>
    <p:sldId xmlns:r="http://schemas.openxmlformats.org/officeDocument/2006/relationships" id="257" r:id="R9c78e6717ee742ff"/>
    <p:sldId xmlns:r="http://schemas.openxmlformats.org/officeDocument/2006/relationships" id="258" r:id="R7788c76dbf5141ab"/>
    <p:sldId xmlns:r="http://schemas.openxmlformats.org/officeDocument/2006/relationships" id="259" r:id="R1458094f1a484437"/>
    <p:sldId xmlns:r="http://schemas.openxmlformats.org/officeDocument/2006/relationships" id="260" r:id="R87c090fb3e114b3f"/>
    <p:sldId xmlns:r="http://schemas.openxmlformats.org/officeDocument/2006/relationships" id="261" r:id="R5dc3b7a26f094c3d"/>
    <p:sldId xmlns:r="http://schemas.openxmlformats.org/officeDocument/2006/relationships" id="262" r:id="Rbf821d1ed9ca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80284b0ccf4eea" /><Relationship Type="http://schemas.openxmlformats.org/officeDocument/2006/relationships/slide" Target="/ppt/slides/slide1.xml" Id="R7008434f30a846c3" /><Relationship Type="http://schemas.openxmlformats.org/officeDocument/2006/relationships/slide" Target="/ppt/slides/slide2.xml" Id="R9c78e6717ee742ff" /><Relationship Type="http://schemas.openxmlformats.org/officeDocument/2006/relationships/slide" Target="/ppt/slides/slide3.xml" Id="R7788c76dbf5141ab" /><Relationship Type="http://schemas.openxmlformats.org/officeDocument/2006/relationships/slide" Target="/ppt/slides/slide4.xml" Id="R1458094f1a484437" /><Relationship Type="http://schemas.openxmlformats.org/officeDocument/2006/relationships/slide" Target="/ppt/slides/slide5.xml" Id="R87c090fb3e114b3f" /><Relationship Type="http://schemas.openxmlformats.org/officeDocument/2006/relationships/slide" Target="/ppt/slides/slide6.xml" Id="R5dc3b7a26f094c3d" /><Relationship Type="http://schemas.openxmlformats.org/officeDocument/2006/relationships/slide" Target="/ppt/slides/slide7.xml" Id="Rbf821d1ed9ca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016a126d0648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2a48dcaa24e84" /><Relationship Type="http://schemas.openxmlformats.org/officeDocument/2006/relationships/theme" Target="/ppt/slideMasters/theme/theme1.xml" Id="Rca394254facb4c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b2a48dcaa24e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fef9bee284c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855a0bab041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4830e10914e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cb21a0fb949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6ea94b0bb542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df7c49df049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ff2689c5d9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HERSTAD AS ble etablert [år] og holder til i Slitu.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1 786 000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25 763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2 682 269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19 963 965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21 830 505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JAN ØYVIND BERNT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EMIL KRISTIAN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MARTHE MARIE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Askimveien 385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1859 Slitu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 89 38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982 012 147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HERSTAD AS</a:t>
            </a:r>
          </a:p>
        </p:txBody>
      </p:sp>
    </p:spTree>
  </p:cSld>
  <p:clrMapOvr>
    <a:masterClrMapping xmlns:a="http://schemas.openxmlformats.org/drawingml/2006/main"/>
  </p:clrMapOvr>
</p:sld>
</file>