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7d3976ec94f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c8b22e650c4258"/>
  </p:sldMasterIdLst>
  <p:sldIdLst>
    <p:sldId xmlns:r="http://schemas.openxmlformats.org/officeDocument/2006/relationships" id="256" r:id="R97b443243a754331"/>
    <p:sldId xmlns:r="http://schemas.openxmlformats.org/officeDocument/2006/relationships" id="257" r:id="R4924f2f6d5864fa5"/>
    <p:sldId xmlns:r="http://schemas.openxmlformats.org/officeDocument/2006/relationships" id="258" r:id="Rf6a171e4288d41a5"/>
    <p:sldId xmlns:r="http://schemas.openxmlformats.org/officeDocument/2006/relationships" id="259" r:id="Rbb3a7ec369bf45f0"/>
    <p:sldId xmlns:r="http://schemas.openxmlformats.org/officeDocument/2006/relationships" id="260" r:id="Rc9965666fbc84694"/>
    <p:sldId xmlns:r="http://schemas.openxmlformats.org/officeDocument/2006/relationships" id="261" r:id="R04ad5f74a9eb42ff"/>
    <p:sldId xmlns:r="http://schemas.openxmlformats.org/officeDocument/2006/relationships" id="262" r:id="R574e22230c1d4e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8b22e650c4258" /><Relationship Type="http://schemas.openxmlformats.org/officeDocument/2006/relationships/slide" Target="/ppt/slides/slide1.xml" Id="R97b443243a754331" /><Relationship Type="http://schemas.openxmlformats.org/officeDocument/2006/relationships/slide" Target="/ppt/slides/slide2.xml" Id="R4924f2f6d5864fa5" /><Relationship Type="http://schemas.openxmlformats.org/officeDocument/2006/relationships/slide" Target="/ppt/slides/slide3.xml" Id="Rf6a171e4288d41a5" /><Relationship Type="http://schemas.openxmlformats.org/officeDocument/2006/relationships/slide" Target="/ppt/slides/slide4.xml" Id="Rbb3a7ec369bf45f0" /><Relationship Type="http://schemas.openxmlformats.org/officeDocument/2006/relationships/slide" Target="/ppt/slides/slide5.xml" Id="Rc9965666fbc84694" /><Relationship Type="http://schemas.openxmlformats.org/officeDocument/2006/relationships/slide" Target="/ppt/slides/slide6.xml" Id="R04ad5f74a9eb42ff" /><Relationship Type="http://schemas.openxmlformats.org/officeDocument/2006/relationships/slide" Target="/ppt/slides/slide7.xml" Id="R574e22230c1d4e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81d78296547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1184cd7bd4306" /><Relationship Type="http://schemas.openxmlformats.org/officeDocument/2006/relationships/theme" Target="/ppt/slideMasters/theme/theme1.xml" Id="R328f07c6572445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a1184cd7bd43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5dec1db9144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183e45b28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1e0498e56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d3a421ccb48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995324e2b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c6d80bc384a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88985fc22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SPERREBOTN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HANDEL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32 868 288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511 420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7 772 383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12 359 195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Vålerveien 925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982 146 992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