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bd340e24bd47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6ff58eb45e41c4"/>
  </p:sldMasterIdLst>
  <p:sldIdLst>
    <p:sldId xmlns:r="http://schemas.openxmlformats.org/officeDocument/2006/relationships" id="256" r:id="R7f084c1b6c684bab"/>
    <p:sldId xmlns:r="http://schemas.openxmlformats.org/officeDocument/2006/relationships" id="257" r:id="Rcc35c56881184192"/>
    <p:sldId xmlns:r="http://schemas.openxmlformats.org/officeDocument/2006/relationships" id="258" r:id="Rc03692f1cb0d4bf6"/>
    <p:sldId xmlns:r="http://schemas.openxmlformats.org/officeDocument/2006/relationships" id="259" r:id="R6ecde3cff91e4e81"/>
    <p:sldId xmlns:r="http://schemas.openxmlformats.org/officeDocument/2006/relationships" id="260" r:id="Rc794ac1dabac4ec4"/>
    <p:sldId xmlns:r="http://schemas.openxmlformats.org/officeDocument/2006/relationships" id="261" r:id="R42c41b125b9c4c7b"/>
    <p:sldId xmlns:r="http://schemas.openxmlformats.org/officeDocument/2006/relationships" id="262" r:id="R3dde02d3b53842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ff58eb45e41c4" /><Relationship Type="http://schemas.openxmlformats.org/officeDocument/2006/relationships/slide" Target="/ppt/slides/slide1.xml" Id="R7f084c1b6c684bab" /><Relationship Type="http://schemas.openxmlformats.org/officeDocument/2006/relationships/slide" Target="/ppt/slides/slide2.xml" Id="Rcc35c56881184192" /><Relationship Type="http://schemas.openxmlformats.org/officeDocument/2006/relationships/slide" Target="/ppt/slides/slide3.xml" Id="Rc03692f1cb0d4bf6" /><Relationship Type="http://schemas.openxmlformats.org/officeDocument/2006/relationships/slide" Target="/ppt/slides/slide4.xml" Id="R6ecde3cff91e4e81" /><Relationship Type="http://schemas.openxmlformats.org/officeDocument/2006/relationships/slide" Target="/ppt/slides/slide5.xml" Id="Rc794ac1dabac4ec4" /><Relationship Type="http://schemas.openxmlformats.org/officeDocument/2006/relationships/slide" Target="/ppt/slides/slide6.xml" Id="R42c41b125b9c4c7b" /><Relationship Type="http://schemas.openxmlformats.org/officeDocument/2006/relationships/slide" Target="/ppt/slides/slide7.xml" Id="R3dde02d3b53842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d21ec4bae46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449fd7bfd40e4" /><Relationship Type="http://schemas.openxmlformats.org/officeDocument/2006/relationships/theme" Target="/ppt/slideMasters/theme/theme1.xml" Id="Rc5b6c0368e7c4c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c449fd7bfd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054cbed3448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63377302b45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7e6e2e4454d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96744e67e42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227da80df4e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157935deb40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c060d9e0046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SØREBØ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SØREBØ 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546 990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−201 874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7 110 714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17 108 626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HELIN KAYA SØREBØ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Tostrups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982 149 673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SØREBØ UTVIKLING AS</a:t>
            </a:r>
          </a:p>
        </p:txBody>
      </p:sp>
    </p:spTree>
  </p:cSld>
  <p:clrMapOvr>
    <a:masterClrMapping xmlns:a="http://schemas.openxmlformats.org/drawingml/2006/main"/>
  </p:clrMapOvr>
</p:sld>
</file>