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7eb7f46861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1f9a5ce8a41ff"/>
  </p:sldMasterIdLst>
  <p:sldIdLst>
    <p:sldId xmlns:r="http://schemas.openxmlformats.org/officeDocument/2006/relationships" id="256" r:id="Rabaaae0161954546"/>
    <p:sldId xmlns:r="http://schemas.openxmlformats.org/officeDocument/2006/relationships" id="257" r:id="R72757afb7de7486d"/>
    <p:sldId xmlns:r="http://schemas.openxmlformats.org/officeDocument/2006/relationships" id="258" r:id="Ra4c15d2f1f7b4a5f"/>
    <p:sldId xmlns:r="http://schemas.openxmlformats.org/officeDocument/2006/relationships" id="259" r:id="Rcbee4bfda80e406b"/>
    <p:sldId xmlns:r="http://schemas.openxmlformats.org/officeDocument/2006/relationships" id="260" r:id="R9939fde336b2452a"/>
    <p:sldId xmlns:r="http://schemas.openxmlformats.org/officeDocument/2006/relationships" id="261" r:id="R80305ac2efbb4f39"/>
    <p:sldId xmlns:r="http://schemas.openxmlformats.org/officeDocument/2006/relationships" id="262" r:id="R42fdc7ef5dfb41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1f9a5ce8a41ff" /><Relationship Type="http://schemas.openxmlformats.org/officeDocument/2006/relationships/slide" Target="/ppt/slides/slide1.xml" Id="Rabaaae0161954546" /><Relationship Type="http://schemas.openxmlformats.org/officeDocument/2006/relationships/slide" Target="/ppt/slides/slide2.xml" Id="R72757afb7de7486d" /><Relationship Type="http://schemas.openxmlformats.org/officeDocument/2006/relationships/slide" Target="/ppt/slides/slide3.xml" Id="Ra4c15d2f1f7b4a5f" /><Relationship Type="http://schemas.openxmlformats.org/officeDocument/2006/relationships/slide" Target="/ppt/slides/slide4.xml" Id="Rcbee4bfda80e406b" /><Relationship Type="http://schemas.openxmlformats.org/officeDocument/2006/relationships/slide" Target="/ppt/slides/slide5.xml" Id="R9939fde336b2452a" /><Relationship Type="http://schemas.openxmlformats.org/officeDocument/2006/relationships/slide" Target="/ppt/slides/slide6.xml" Id="R80305ac2efbb4f39" /><Relationship Type="http://schemas.openxmlformats.org/officeDocument/2006/relationships/slide" Target="/ppt/slides/slide7.xml" Id="R42fdc7ef5dfb41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c20a58542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21180dde94c9b" /><Relationship Type="http://schemas.openxmlformats.org/officeDocument/2006/relationships/theme" Target="/ppt/slideMasters/theme/theme1.xml" Id="R4d7facbc6c44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21180dde9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be532334c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665899eb1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7283212fa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f328a76ea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9227d4374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7fb27e9a4d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daea879b8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SØREBØ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SØREBØ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−201 874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17 108 626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HELIN KAYA SØREBØ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Tostrups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982 149 673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