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ae7f99253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d66254a824ee4"/>
  </p:sldMasterIdLst>
  <p:sldIdLst>
    <p:sldId xmlns:r="http://schemas.openxmlformats.org/officeDocument/2006/relationships" id="256" r:id="R3c55f2b588be4fbd"/>
    <p:sldId xmlns:r="http://schemas.openxmlformats.org/officeDocument/2006/relationships" id="257" r:id="R4f0b2920c00648b8"/>
    <p:sldId xmlns:r="http://schemas.openxmlformats.org/officeDocument/2006/relationships" id="258" r:id="Rac85ec0ea8ce43d4"/>
    <p:sldId xmlns:r="http://schemas.openxmlformats.org/officeDocument/2006/relationships" id="259" r:id="Rce2ee6500f5543cb"/>
    <p:sldId xmlns:r="http://schemas.openxmlformats.org/officeDocument/2006/relationships" id="260" r:id="Rdd919be9dbfc4c1f"/>
    <p:sldId xmlns:r="http://schemas.openxmlformats.org/officeDocument/2006/relationships" id="261" r:id="Rd72f9f89b1274141"/>
    <p:sldId xmlns:r="http://schemas.openxmlformats.org/officeDocument/2006/relationships" id="262" r:id="R4917178998ef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d66254a824ee4" /><Relationship Type="http://schemas.openxmlformats.org/officeDocument/2006/relationships/slide" Target="/ppt/slides/slide1.xml" Id="R3c55f2b588be4fbd" /><Relationship Type="http://schemas.openxmlformats.org/officeDocument/2006/relationships/slide" Target="/ppt/slides/slide2.xml" Id="R4f0b2920c00648b8" /><Relationship Type="http://schemas.openxmlformats.org/officeDocument/2006/relationships/slide" Target="/ppt/slides/slide3.xml" Id="Rac85ec0ea8ce43d4" /><Relationship Type="http://schemas.openxmlformats.org/officeDocument/2006/relationships/slide" Target="/ppt/slides/slide4.xml" Id="Rce2ee6500f5543cb" /><Relationship Type="http://schemas.openxmlformats.org/officeDocument/2006/relationships/slide" Target="/ppt/slides/slide5.xml" Id="Rdd919be9dbfc4c1f" /><Relationship Type="http://schemas.openxmlformats.org/officeDocument/2006/relationships/slide" Target="/ppt/slides/slide6.xml" Id="Rd72f9f89b1274141" /><Relationship Type="http://schemas.openxmlformats.org/officeDocument/2006/relationships/slide" Target="/ppt/slides/slide7.xml" Id="R4917178998ef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8ce08fd46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599db62a54f6d" /><Relationship Type="http://schemas.openxmlformats.org/officeDocument/2006/relationships/theme" Target="/ppt/slideMasters/theme/theme1.xml" Id="R3514fcf57265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3599db62a5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6603a8037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5312bddaa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9684595b5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f2e50e4a3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03768a2f48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a3b8fd3d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721f93bc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