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369440995541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a7aa8c1e364364"/>
  </p:sldMasterIdLst>
  <p:sldIdLst>
    <p:sldId xmlns:r="http://schemas.openxmlformats.org/officeDocument/2006/relationships" id="256" r:id="Ra2b74e54aa854396"/>
    <p:sldId xmlns:r="http://schemas.openxmlformats.org/officeDocument/2006/relationships" id="257" r:id="Rc5cc80d167534da2"/>
    <p:sldId xmlns:r="http://schemas.openxmlformats.org/officeDocument/2006/relationships" id="258" r:id="R3b0a85e674944f92"/>
    <p:sldId xmlns:r="http://schemas.openxmlformats.org/officeDocument/2006/relationships" id="259" r:id="R70087dcabf4447a4"/>
    <p:sldId xmlns:r="http://schemas.openxmlformats.org/officeDocument/2006/relationships" id="260" r:id="R75ddfe3660964d91"/>
    <p:sldId xmlns:r="http://schemas.openxmlformats.org/officeDocument/2006/relationships" id="261" r:id="Reeabc9d32b2640ef"/>
    <p:sldId xmlns:r="http://schemas.openxmlformats.org/officeDocument/2006/relationships" id="262" r:id="Re97c7099ce374d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a7aa8c1e364364" /><Relationship Type="http://schemas.openxmlformats.org/officeDocument/2006/relationships/slide" Target="/ppt/slides/slide1.xml" Id="Ra2b74e54aa854396" /><Relationship Type="http://schemas.openxmlformats.org/officeDocument/2006/relationships/slide" Target="/ppt/slides/slide2.xml" Id="Rc5cc80d167534da2" /><Relationship Type="http://schemas.openxmlformats.org/officeDocument/2006/relationships/slide" Target="/ppt/slides/slide3.xml" Id="R3b0a85e674944f92" /><Relationship Type="http://schemas.openxmlformats.org/officeDocument/2006/relationships/slide" Target="/ppt/slides/slide4.xml" Id="R70087dcabf4447a4" /><Relationship Type="http://schemas.openxmlformats.org/officeDocument/2006/relationships/slide" Target="/ppt/slides/slide5.xml" Id="R75ddfe3660964d91" /><Relationship Type="http://schemas.openxmlformats.org/officeDocument/2006/relationships/slide" Target="/ppt/slides/slide6.xml" Id="Reeabc9d32b2640ef" /><Relationship Type="http://schemas.openxmlformats.org/officeDocument/2006/relationships/slide" Target="/ppt/slides/slide7.xml" Id="Re97c7099ce374d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4eac8d0e8943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27749244b4d52" /><Relationship Type="http://schemas.openxmlformats.org/officeDocument/2006/relationships/theme" Target="/ppt/slideMasters/theme/theme1.xml" Id="R61c3852bd17c41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427749244b4d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19d9ad13a46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c297a9dfd44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a0e8cb98640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2eec5990e44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e12d749bd4e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ebadd824144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c5166089a4c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LINDBAK OFFICE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OFFICE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LINDBAK OFFICE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OFFICE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OFFICE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OFFICE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334 062 315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14 854 411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13 297 593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58 299 621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130 393 442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OFFICE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LINDBAK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OFFICE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Nordslettvegen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96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www.lindbak.no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982 313 821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OFFICE AS</a:t>
            </a:r>
          </a:p>
        </p:txBody>
      </p:sp>
    </p:spTree>
  </p:cSld>
  <p:clrMapOvr>
    <a:masterClrMapping xmlns:a="http://schemas.openxmlformats.org/drawingml/2006/main"/>
  </p:clrMapOvr>
</p:sld>
</file>