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8a264d080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efe276710488b"/>
  </p:sldMasterIdLst>
  <p:sldIdLst>
    <p:sldId xmlns:r="http://schemas.openxmlformats.org/officeDocument/2006/relationships" id="256" r:id="Rd8af81a6720d4bcc"/>
    <p:sldId xmlns:r="http://schemas.openxmlformats.org/officeDocument/2006/relationships" id="257" r:id="R728cc552c0df47b0"/>
    <p:sldId xmlns:r="http://schemas.openxmlformats.org/officeDocument/2006/relationships" id="258" r:id="R30e0fcc05d7643f0"/>
    <p:sldId xmlns:r="http://schemas.openxmlformats.org/officeDocument/2006/relationships" id="259" r:id="R34fa7447b9194891"/>
    <p:sldId xmlns:r="http://schemas.openxmlformats.org/officeDocument/2006/relationships" id="260" r:id="R7289d1c55e5f4f8e"/>
    <p:sldId xmlns:r="http://schemas.openxmlformats.org/officeDocument/2006/relationships" id="261" r:id="R1672e5a93302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efe276710488b" /><Relationship Type="http://schemas.openxmlformats.org/officeDocument/2006/relationships/slide" Target="/ppt/slides/slide1.xml" Id="Rd8af81a6720d4bcc" /><Relationship Type="http://schemas.openxmlformats.org/officeDocument/2006/relationships/slide" Target="/ppt/slides/slide2.xml" Id="R728cc552c0df47b0" /><Relationship Type="http://schemas.openxmlformats.org/officeDocument/2006/relationships/slide" Target="/ppt/slides/slide3.xml" Id="R30e0fcc05d7643f0" /><Relationship Type="http://schemas.openxmlformats.org/officeDocument/2006/relationships/slide" Target="/ppt/slides/slide4.xml" Id="R34fa7447b9194891" /><Relationship Type="http://schemas.openxmlformats.org/officeDocument/2006/relationships/slide" Target="/ppt/slides/slide5.xml" Id="R7289d1c55e5f4f8e" /><Relationship Type="http://schemas.openxmlformats.org/officeDocument/2006/relationships/slide" Target="/ppt/slides/slide6.xml" Id="R1672e5a93302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2a16bd4b0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d2933ade54352" /><Relationship Type="http://schemas.openxmlformats.org/officeDocument/2006/relationships/theme" Target="/ppt/slideMasters/theme/theme1.xml" Id="R54231c74d32a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d2933ade5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cd1222cca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afdc64d07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ed262eee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58615223a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0cee8a73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49b860398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