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8f39185cee45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f6a7174c5f4b9f"/>
  </p:sldMasterIdLst>
  <p:sldIdLst>
    <p:sldId xmlns:r="http://schemas.openxmlformats.org/officeDocument/2006/relationships" id="256" r:id="R7e113f6710694436"/>
    <p:sldId xmlns:r="http://schemas.openxmlformats.org/officeDocument/2006/relationships" id="257" r:id="Rcbef15fd51ad4d26"/>
    <p:sldId xmlns:r="http://schemas.openxmlformats.org/officeDocument/2006/relationships" id="258" r:id="Rd110ee842d6c4880"/>
    <p:sldId xmlns:r="http://schemas.openxmlformats.org/officeDocument/2006/relationships" id="259" r:id="R6dc2a7237f0d4dbb"/>
    <p:sldId xmlns:r="http://schemas.openxmlformats.org/officeDocument/2006/relationships" id="260" r:id="Re8b4b80c1e8548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f6a7174c5f4b9f" /><Relationship Type="http://schemas.openxmlformats.org/officeDocument/2006/relationships/slide" Target="/ppt/slides/slide1.xml" Id="R7e113f6710694436" /><Relationship Type="http://schemas.openxmlformats.org/officeDocument/2006/relationships/slide" Target="/ppt/slides/slide2.xml" Id="Rcbef15fd51ad4d26" /><Relationship Type="http://schemas.openxmlformats.org/officeDocument/2006/relationships/slide" Target="/ppt/slides/slide3.xml" Id="Rd110ee842d6c4880" /><Relationship Type="http://schemas.openxmlformats.org/officeDocument/2006/relationships/slide" Target="/ppt/slides/slide4.xml" Id="R6dc2a7237f0d4dbb" /><Relationship Type="http://schemas.openxmlformats.org/officeDocument/2006/relationships/slide" Target="/ppt/slides/slide5.xml" Id="Re8b4b80c1e8548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04c80bd5643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f3ddb60ef42a6" /><Relationship Type="http://schemas.openxmlformats.org/officeDocument/2006/relationships/theme" Target="/ppt/slideMasters/theme/theme1.xml" Id="R2633f6658b8640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af3ddb60ef42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663ad4fa747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d5209781d40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72dd984304b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d5c4f945444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ad1e83b8643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IHLEN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IHLEN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982 372 607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