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139735e5d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7534841464260"/>
  </p:sldMasterIdLst>
  <p:sldIdLst>
    <p:sldId xmlns:r="http://schemas.openxmlformats.org/officeDocument/2006/relationships" id="256" r:id="R5438a0bb960b4ecc"/>
    <p:sldId xmlns:r="http://schemas.openxmlformats.org/officeDocument/2006/relationships" id="257" r:id="Rd758e1a13bdf4ac3"/>
    <p:sldId xmlns:r="http://schemas.openxmlformats.org/officeDocument/2006/relationships" id="258" r:id="Raa3e3793af4440af"/>
    <p:sldId xmlns:r="http://schemas.openxmlformats.org/officeDocument/2006/relationships" id="259" r:id="Rda71cf81d45849ec"/>
    <p:sldId xmlns:r="http://schemas.openxmlformats.org/officeDocument/2006/relationships" id="260" r:id="Raf4412ffde6d4dfa"/>
    <p:sldId xmlns:r="http://schemas.openxmlformats.org/officeDocument/2006/relationships" id="261" r:id="Rd9ca8ec036164961"/>
    <p:sldId xmlns:r="http://schemas.openxmlformats.org/officeDocument/2006/relationships" id="262" r:id="Rf88096937cc6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7534841464260" /><Relationship Type="http://schemas.openxmlformats.org/officeDocument/2006/relationships/slide" Target="/ppt/slides/slide1.xml" Id="R5438a0bb960b4ecc" /><Relationship Type="http://schemas.openxmlformats.org/officeDocument/2006/relationships/slide" Target="/ppt/slides/slide2.xml" Id="Rd758e1a13bdf4ac3" /><Relationship Type="http://schemas.openxmlformats.org/officeDocument/2006/relationships/slide" Target="/ppt/slides/slide3.xml" Id="Raa3e3793af4440af" /><Relationship Type="http://schemas.openxmlformats.org/officeDocument/2006/relationships/slide" Target="/ppt/slides/slide4.xml" Id="Rda71cf81d45849ec" /><Relationship Type="http://schemas.openxmlformats.org/officeDocument/2006/relationships/slide" Target="/ppt/slides/slide5.xml" Id="Raf4412ffde6d4dfa" /><Relationship Type="http://schemas.openxmlformats.org/officeDocument/2006/relationships/slide" Target="/ppt/slides/slide6.xml" Id="Rd9ca8ec036164961" /><Relationship Type="http://schemas.openxmlformats.org/officeDocument/2006/relationships/slide" Target="/ppt/slides/slide7.xml" Id="Rf88096937cc6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6ef8e89a7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11a56b044844" /><Relationship Type="http://schemas.openxmlformats.org/officeDocument/2006/relationships/theme" Target="/ppt/slideMasters/theme/theme1.xml" Id="Rc160a3839557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711a56b04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b31831984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5e96d9801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6b918b310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c1a5c2f5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377cd185a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409653a049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d1802b23c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HOLDINGSELSKAP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Fjellterrasse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