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d6b11ad6604d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4cf571b4744803"/>
  </p:sldMasterIdLst>
  <p:sldIdLst>
    <p:sldId xmlns:r="http://schemas.openxmlformats.org/officeDocument/2006/relationships" id="256" r:id="Rb24da92078024d37"/>
    <p:sldId xmlns:r="http://schemas.openxmlformats.org/officeDocument/2006/relationships" id="257" r:id="R8a41cd870ad740e6"/>
    <p:sldId xmlns:r="http://schemas.openxmlformats.org/officeDocument/2006/relationships" id="258" r:id="R640afddb4e9a48d2"/>
    <p:sldId xmlns:r="http://schemas.openxmlformats.org/officeDocument/2006/relationships" id="259" r:id="R0511ee08daf44c06"/>
    <p:sldId xmlns:r="http://schemas.openxmlformats.org/officeDocument/2006/relationships" id="260" r:id="Rf2191483884f4b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4cf571b4744803" /><Relationship Type="http://schemas.openxmlformats.org/officeDocument/2006/relationships/slide" Target="/ppt/slides/slide1.xml" Id="Rb24da92078024d37" /><Relationship Type="http://schemas.openxmlformats.org/officeDocument/2006/relationships/slide" Target="/ppt/slides/slide2.xml" Id="R8a41cd870ad740e6" /><Relationship Type="http://schemas.openxmlformats.org/officeDocument/2006/relationships/slide" Target="/ppt/slides/slide3.xml" Id="R640afddb4e9a48d2" /><Relationship Type="http://schemas.openxmlformats.org/officeDocument/2006/relationships/slide" Target="/ppt/slides/slide4.xml" Id="R0511ee08daf44c06" /><Relationship Type="http://schemas.openxmlformats.org/officeDocument/2006/relationships/slide" Target="/ppt/slides/slide5.xml" Id="Rf2191483884f4b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6fad7e5ae041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f920481844d61" /><Relationship Type="http://schemas.openxmlformats.org/officeDocument/2006/relationships/theme" Target="/ppt/slideMasters/theme/theme1.xml" Id="Raef17590042243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cf920481844d6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8f10c1a5aa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4def6aaaf045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82e23f2b684a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399374de7c4f5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7eb46852142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ROGNE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982 769 949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ROGNE EIENDOM AS</a:t>
            </a:r>
          </a:p>
        </p:txBody>
      </p:sp>
    </p:spTree>
  </p:cSld>
  <p:clrMapOvr>
    <a:masterClrMapping xmlns:a="http://schemas.openxmlformats.org/drawingml/2006/main"/>
  </p:clrMapOvr>
</p:sld>
</file>