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f27368b1b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aa6248d9345bb"/>
  </p:sldMasterIdLst>
  <p:sldIdLst>
    <p:sldId xmlns:r="http://schemas.openxmlformats.org/officeDocument/2006/relationships" id="256" r:id="Rfb9000b2dc924495"/>
    <p:sldId xmlns:r="http://schemas.openxmlformats.org/officeDocument/2006/relationships" id="257" r:id="Rae882860ff8f4458"/>
    <p:sldId xmlns:r="http://schemas.openxmlformats.org/officeDocument/2006/relationships" id="258" r:id="R050b00fedb9145fd"/>
    <p:sldId xmlns:r="http://schemas.openxmlformats.org/officeDocument/2006/relationships" id="259" r:id="R2daa3a67a4c74c9e"/>
    <p:sldId xmlns:r="http://schemas.openxmlformats.org/officeDocument/2006/relationships" id="260" r:id="R38a285c40fa34bb0"/>
    <p:sldId xmlns:r="http://schemas.openxmlformats.org/officeDocument/2006/relationships" id="261" r:id="R4c60ef802afc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aa6248d9345bb" /><Relationship Type="http://schemas.openxmlformats.org/officeDocument/2006/relationships/slide" Target="/ppt/slides/slide1.xml" Id="Rfb9000b2dc924495" /><Relationship Type="http://schemas.openxmlformats.org/officeDocument/2006/relationships/slide" Target="/ppt/slides/slide2.xml" Id="Rae882860ff8f4458" /><Relationship Type="http://schemas.openxmlformats.org/officeDocument/2006/relationships/slide" Target="/ppt/slides/slide3.xml" Id="R050b00fedb9145fd" /><Relationship Type="http://schemas.openxmlformats.org/officeDocument/2006/relationships/slide" Target="/ppt/slides/slide4.xml" Id="R2daa3a67a4c74c9e" /><Relationship Type="http://schemas.openxmlformats.org/officeDocument/2006/relationships/slide" Target="/ppt/slides/slide5.xml" Id="R38a285c40fa34bb0" /><Relationship Type="http://schemas.openxmlformats.org/officeDocument/2006/relationships/slide" Target="/ppt/slides/slide6.xml" Id="R4c60ef802afc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b370e2ca14c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3ccf779d544e0" /><Relationship Type="http://schemas.openxmlformats.org/officeDocument/2006/relationships/theme" Target="/ppt/slideMasters/theme/theme1.xml" Id="R4a879a3cef62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3ccf779d5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88c3e889b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27988a4da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7e3164874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115e2b51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4b61abe641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d78ca2ad5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