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f01c7a14b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a626285674772"/>
  </p:sldMasterIdLst>
  <p:sldIdLst>
    <p:sldId xmlns:r="http://schemas.openxmlformats.org/officeDocument/2006/relationships" id="256" r:id="R75e49ea911bc4cc8"/>
    <p:sldId xmlns:r="http://schemas.openxmlformats.org/officeDocument/2006/relationships" id="257" r:id="R47355a75f3534b2b"/>
    <p:sldId xmlns:r="http://schemas.openxmlformats.org/officeDocument/2006/relationships" id="258" r:id="Rf445f051496147b5"/>
    <p:sldId xmlns:r="http://schemas.openxmlformats.org/officeDocument/2006/relationships" id="259" r:id="Rea68380887504d70"/>
    <p:sldId xmlns:r="http://schemas.openxmlformats.org/officeDocument/2006/relationships" id="260" r:id="Ra051785b7feb4512"/>
    <p:sldId xmlns:r="http://schemas.openxmlformats.org/officeDocument/2006/relationships" id="261" r:id="R6fd206390779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a626285674772" /><Relationship Type="http://schemas.openxmlformats.org/officeDocument/2006/relationships/slide" Target="/ppt/slides/slide1.xml" Id="R75e49ea911bc4cc8" /><Relationship Type="http://schemas.openxmlformats.org/officeDocument/2006/relationships/slide" Target="/ppt/slides/slide2.xml" Id="R47355a75f3534b2b" /><Relationship Type="http://schemas.openxmlformats.org/officeDocument/2006/relationships/slide" Target="/ppt/slides/slide3.xml" Id="Rf445f051496147b5" /><Relationship Type="http://schemas.openxmlformats.org/officeDocument/2006/relationships/slide" Target="/ppt/slides/slide4.xml" Id="Rea68380887504d70" /><Relationship Type="http://schemas.openxmlformats.org/officeDocument/2006/relationships/slide" Target="/ppt/slides/slide5.xml" Id="Ra051785b7feb4512" /><Relationship Type="http://schemas.openxmlformats.org/officeDocument/2006/relationships/slide" Target="/ppt/slides/slide6.xml" Id="R6fd206390779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86a929bd948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b90d5515418f" /><Relationship Type="http://schemas.openxmlformats.org/officeDocument/2006/relationships/theme" Target="/ppt/slideMasters/theme/theme1.xml" Id="R1bbb7bfe091d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a4b90d5515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8a52f126b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86f06734f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c634a71af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973068256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c709088ee41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5830a797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RUSTFRI EKSPERTEN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 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RUSTFRI EKSPERTEN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 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 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 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21 439 481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−1 213 642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795 724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9 973 155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 EKSPERTEN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983 100 694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RUSTFRI EKSPERTEN AS</a:t>
            </a:r>
          </a:p>
        </p:txBody>
      </p:sp>
    </p:spTree>
  </p:cSld>
  <p:clrMapOvr>
    <a:masterClrMapping xmlns:a="http://schemas.openxmlformats.org/drawingml/2006/main"/>
  </p:clrMapOvr>
</p:sld>
</file>