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162f0998c43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d415cb1e0d4de3"/>
  </p:sldMasterIdLst>
  <p:sldIdLst>
    <p:sldId xmlns:r="http://schemas.openxmlformats.org/officeDocument/2006/relationships" id="256" r:id="R55eb77fa7dcd4e5c"/>
    <p:sldId xmlns:r="http://schemas.openxmlformats.org/officeDocument/2006/relationships" id="257" r:id="R1b70d804e09241e4"/>
    <p:sldId xmlns:r="http://schemas.openxmlformats.org/officeDocument/2006/relationships" id="258" r:id="R225925bb05194991"/>
    <p:sldId xmlns:r="http://schemas.openxmlformats.org/officeDocument/2006/relationships" id="259" r:id="Reb56e19617aa4050"/>
    <p:sldId xmlns:r="http://schemas.openxmlformats.org/officeDocument/2006/relationships" id="260" r:id="Rda33ca752e564a41"/>
    <p:sldId xmlns:r="http://schemas.openxmlformats.org/officeDocument/2006/relationships" id="261" r:id="R1f3cb562c51d40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415cb1e0d4de3" /><Relationship Type="http://schemas.openxmlformats.org/officeDocument/2006/relationships/slide" Target="/ppt/slides/slide1.xml" Id="R55eb77fa7dcd4e5c" /><Relationship Type="http://schemas.openxmlformats.org/officeDocument/2006/relationships/slide" Target="/ppt/slides/slide2.xml" Id="R1b70d804e09241e4" /><Relationship Type="http://schemas.openxmlformats.org/officeDocument/2006/relationships/slide" Target="/ppt/slides/slide3.xml" Id="R225925bb05194991" /><Relationship Type="http://schemas.openxmlformats.org/officeDocument/2006/relationships/slide" Target="/ppt/slides/slide4.xml" Id="Reb56e19617aa4050" /><Relationship Type="http://schemas.openxmlformats.org/officeDocument/2006/relationships/slide" Target="/ppt/slides/slide5.xml" Id="Rda33ca752e564a41" /><Relationship Type="http://schemas.openxmlformats.org/officeDocument/2006/relationships/slide" Target="/ppt/slides/slide6.xml" Id="R1f3cb562c51d40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43a9b6c2e140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c646d138049f6" /><Relationship Type="http://schemas.openxmlformats.org/officeDocument/2006/relationships/theme" Target="/ppt/slideMasters/theme/theme1.xml" Id="R6d662c34d5fd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bc646d138049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5f63c0fb8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4758032a344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f3b9eaab348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b1b7d61ec41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475aa78c449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dbd0c1da94d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