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9ba9d080c4c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b3e25660d41e2"/>
  </p:sldMasterIdLst>
  <p:sldIdLst>
    <p:sldId xmlns:r="http://schemas.openxmlformats.org/officeDocument/2006/relationships" id="256" r:id="Ra9f054e15b5646e9"/>
    <p:sldId xmlns:r="http://schemas.openxmlformats.org/officeDocument/2006/relationships" id="257" r:id="R667ca63213f74913"/>
    <p:sldId xmlns:r="http://schemas.openxmlformats.org/officeDocument/2006/relationships" id="258" r:id="Racf1f0e659274853"/>
    <p:sldId xmlns:r="http://schemas.openxmlformats.org/officeDocument/2006/relationships" id="259" r:id="R306fc533ab524f9a"/>
    <p:sldId xmlns:r="http://schemas.openxmlformats.org/officeDocument/2006/relationships" id="260" r:id="R9e61ab7c5b2a49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b3e25660d41e2" /><Relationship Type="http://schemas.openxmlformats.org/officeDocument/2006/relationships/slide" Target="/ppt/slides/slide1.xml" Id="Ra9f054e15b5646e9" /><Relationship Type="http://schemas.openxmlformats.org/officeDocument/2006/relationships/slide" Target="/ppt/slides/slide2.xml" Id="R667ca63213f74913" /><Relationship Type="http://schemas.openxmlformats.org/officeDocument/2006/relationships/slide" Target="/ppt/slides/slide3.xml" Id="Racf1f0e659274853" /><Relationship Type="http://schemas.openxmlformats.org/officeDocument/2006/relationships/slide" Target="/ppt/slides/slide4.xml" Id="R306fc533ab524f9a" /><Relationship Type="http://schemas.openxmlformats.org/officeDocument/2006/relationships/slide" Target="/ppt/slides/slide5.xml" Id="R9e61ab7c5b2a49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f702e57c2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ae9df76924367" /><Relationship Type="http://schemas.openxmlformats.org/officeDocument/2006/relationships/theme" Target="/ppt/slideMasters/theme/theme1.xml" Id="R24422faaf6d1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ae9df7692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8192a6b0d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85c45f44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85f3863ab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c0acb7f74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222f49b63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STORCASH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