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1e788b8dc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a7c4da3d54467"/>
  </p:sldMasterIdLst>
  <p:sldIdLst>
    <p:sldId xmlns:r="http://schemas.openxmlformats.org/officeDocument/2006/relationships" id="256" r:id="R4c7902b5218f4107"/>
    <p:sldId xmlns:r="http://schemas.openxmlformats.org/officeDocument/2006/relationships" id="257" r:id="Rde23e4ea70d84636"/>
    <p:sldId xmlns:r="http://schemas.openxmlformats.org/officeDocument/2006/relationships" id="258" r:id="R10164358f58846ff"/>
    <p:sldId xmlns:r="http://schemas.openxmlformats.org/officeDocument/2006/relationships" id="259" r:id="R11e4cffeef574e9d"/>
    <p:sldId xmlns:r="http://schemas.openxmlformats.org/officeDocument/2006/relationships" id="260" r:id="R3fcb2f6af8814344"/>
    <p:sldId xmlns:r="http://schemas.openxmlformats.org/officeDocument/2006/relationships" id="261" r:id="R7c60f07e91f441fa"/>
    <p:sldId xmlns:r="http://schemas.openxmlformats.org/officeDocument/2006/relationships" id="262" r:id="Rd996c29e73ce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a7c4da3d54467" /><Relationship Type="http://schemas.openxmlformats.org/officeDocument/2006/relationships/slide" Target="/ppt/slides/slide1.xml" Id="R4c7902b5218f4107" /><Relationship Type="http://schemas.openxmlformats.org/officeDocument/2006/relationships/slide" Target="/ppt/slides/slide2.xml" Id="Rde23e4ea70d84636" /><Relationship Type="http://schemas.openxmlformats.org/officeDocument/2006/relationships/slide" Target="/ppt/slides/slide3.xml" Id="R10164358f58846ff" /><Relationship Type="http://schemas.openxmlformats.org/officeDocument/2006/relationships/slide" Target="/ppt/slides/slide4.xml" Id="R11e4cffeef574e9d" /><Relationship Type="http://schemas.openxmlformats.org/officeDocument/2006/relationships/slide" Target="/ppt/slides/slide5.xml" Id="R3fcb2f6af8814344" /><Relationship Type="http://schemas.openxmlformats.org/officeDocument/2006/relationships/slide" Target="/ppt/slides/slide6.xml" Id="R7c60f07e91f441fa" /><Relationship Type="http://schemas.openxmlformats.org/officeDocument/2006/relationships/slide" Target="/ppt/slides/slide7.xml" Id="Rd996c29e73ce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303347d68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1a1a9049455f" /><Relationship Type="http://schemas.openxmlformats.org/officeDocument/2006/relationships/theme" Target="/ppt/slideMasters/theme/theme1.xml" Id="R06eab85f76a6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21a1a9049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47ae790a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770b3098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941ce2d4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bbce9ce9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c9ebd84d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02a6d7b342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e0c7dd10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