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2ac90774b54a3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c781b34e4d4427"/>
  </p:sldMasterIdLst>
  <p:sldIdLst>
    <p:sldId xmlns:r="http://schemas.openxmlformats.org/officeDocument/2006/relationships" id="256" r:id="R53fff1dd3e2d4c3f"/>
    <p:sldId xmlns:r="http://schemas.openxmlformats.org/officeDocument/2006/relationships" id="257" r:id="Rae2b9a422ef74b3e"/>
    <p:sldId xmlns:r="http://schemas.openxmlformats.org/officeDocument/2006/relationships" id="258" r:id="R9664687b096a4c90"/>
    <p:sldId xmlns:r="http://schemas.openxmlformats.org/officeDocument/2006/relationships" id="259" r:id="Rf989a39d5ffb4f92"/>
    <p:sldId xmlns:r="http://schemas.openxmlformats.org/officeDocument/2006/relationships" id="260" r:id="R4186678269e84e26"/>
    <p:sldId xmlns:r="http://schemas.openxmlformats.org/officeDocument/2006/relationships" id="261" r:id="R5c043f1841fa4e50"/>
    <p:sldId xmlns:r="http://schemas.openxmlformats.org/officeDocument/2006/relationships" id="262" r:id="R60bb53c3fa654e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c781b34e4d4427" /><Relationship Type="http://schemas.openxmlformats.org/officeDocument/2006/relationships/slide" Target="/ppt/slides/slide1.xml" Id="R53fff1dd3e2d4c3f" /><Relationship Type="http://schemas.openxmlformats.org/officeDocument/2006/relationships/slide" Target="/ppt/slides/slide2.xml" Id="Rae2b9a422ef74b3e" /><Relationship Type="http://schemas.openxmlformats.org/officeDocument/2006/relationships/slide" Target="/ppt/slides/slide3.xml" Id="R9664687b096a4c90" /><Relationship Type="http://schemas.openxmlformats.org/officeDocument/2006/relationships/slide" Target="/ppt/slides/slide4.xml" Id="Rf989a39d5ffb4f92" /><Relationship Type="http://schemas.openxmlformats.org/officeDocument/2006/relationships/slide" Target="/ppt/slides/slide5.xml" Id="R4186678269e84e26" /><Relationship Type="http://schemas.openxmlformats.org/officeDocument/2006/relationships/slide" Target="/ppt/slides/slide6.xml" Id="R5c043f1841fa4e50" /><Relationship Type="http://schemas.openxmlformats.org/officeDocument/2006/relationships/slide" Target="/ppt/slides/slide7.xml" Id="R60bb53c3fa654e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ec8c7aa8164f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11edbcac540bc" /><Relationship Type="http://schemas.openxmlformats.org/officeDocument/2006/relationships/theme" Target="/ppt/slideMasters/theme/theme1.xml" Id="R2665a26da3134a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511edbcac540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ad5a882f543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e69f19c894c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e88451a8a45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2e27e0c8f40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fa1c5161f45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404bd599e42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dce79b79b47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LØKKEVEIEN 87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87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−453 677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12 957 494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15 914 617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LEIV  –  31,5 %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MARIBU BJØRN ÅGE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TORGERSEN SVEIN TORE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STENSØNES SISSEL LÆRDAL  –  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FRAFJORD ASBJØRN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HOLDING AS  –  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50 24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post@takst-team.no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983 201 660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